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760" r:id="rId5"/>
    <p:sldMasterId id="2147483777" r:id="rId6"/>
    <p:sldMasterId id="2147483786" r:id="rId7"/>
    <p:sldMasterId id="2147483815" r:id="rId8"/>
    <p:sldMasterId id="2147483865" r:id="rId9"/>
    <p:sldMasterId id="2147483910" r:id="rId10"/>
    <p:sldMasterId id="2147484060" r:id="rId11"/>
    <p:sldMasterId id="2147484243" r:id="rId12"/>
  </p:sldMasterIdLst>
  <p:notesMasterIdLst>
    <p:notesMasterId r:id="rId28"/>
  </p:notesMasterIdLst>
  <p:handoutMasterIdLst>
    <p:handoutMasterId r:id="rId29"/>
  </p:handoutMasterIdLst>
  <p:sldIdLst>
    <p:sldId id="444" r:id="rId13"/>
    <p:sldId id="620" r:id="rId14"/>
    <p:sldId id="614" r:id="rId15"/>
    <p:sldId id="615" r:id="rId16"/>
    <p:sldId id="616" r:id="rId17"/>
    <p:sldId id="617" r:id="rId18"/>
    <p:sldId id="618" r:id="rId19"/>
    <p:sldId id="619" r:id="rId20"/>
    <p:sldId id="610" r:id="rId21"/>
    <p:sldId id="611" r:id="rId22"/>
    <p:sldId id="612" r:id="rId23"/>
    <p:sldId id="556" r:id="rId24"/>
    <p:sldId id="557" r:id="rId25"/>
    <p:sldId id="554" r:id="rId26"/>
    <p:sldId id="559" r:id="rId27"/>
  </p:sldIdLst>
  <p:sldSz cx="9147175" cy="5145088"/>
  <p:notesSz cx="6858000" cy="9144000"/>
  <p:embeddedFontLst>
    <p:embeddedFont>
      <p:font typeface="Arial Narrow" panose="020B060602020203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Volvo Broad Pro" panose="02000606020000020004" pitchFamily="2" charset="0"/>
      <p:regular r:id="rId38"/>
    </p:embeddedFont>
    <p:embeddedFont>
      <p:font typeface="Volvo Novum" panose="020B0503040502060204" pitchFamily="34" charset="0"/>
      <p:regular r:id="rId39"/>
      <p:bold r:id="rId40"/>
      <p:italic r:id="rId41"/>
      <p:boldItalic r:id="rId42"/>
    </p:embeddedFont>
    <p:embeddedFont>
      <p:font typeface="Volvo Novum Light" panose="020B0303040502060204" pitchFamily="34" charset="0"/>
      <p:regular r:id="rId43"/>
      <p:italic r:id="rId44"/>
    </p:embeddedFont>
    <p:embeddedFont>
      <p:font typeface="Volvo Novum Medium" panose="020B0603040502060204" pitchFamily="34" charset="0"/>
      <p:regular r:id="rId45"/>
      <p:italic r:id="rId46"/>
    </p:embeddedFont>
  </p:embeddedFontLst>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Volvo Cars" id="{4FEFBD6D-607F-114B-812C-22ECD031E51E}">
          <p14:sldIdLst>
            <p14:sldId id="444"/>
            <p14:sldId id="620"/>
            <p14:sldId id="614"/>
            <p14:sldId id="615"/>
            <p14:sldId id="616"/>
            <p14:sldId id="617"/>
            <p14:sldId id="618"/>
            <p14:sldId id="619"/>
            <p14:sldId id="610"/>
            <p14:sldId id="611"/>
            <p14:sldId id="612"/>
            <p14:sldId id="556"/>
            <p14:sldId id="557"/>
            <p14:sldId id="554"/>
            <p14:sldId id="5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1120"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font" Target="fonts/font10.fntdata"/><Relationship Id="rId21" Type="http://schemas.openxmlformats.org/officeDocument/2006/relationships/slide" Target="slides/slide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handoutMaster" Target="handoutMasters/handoutMaster1.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8.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EC26CC-4617-E445-9EFD-D49D2B6AD6C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0A8B21F2-27C0-884C-819E-658964289E0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AB575A68-DBD8-F545-95B5-9D8AB0F5C978}" type="datetimeFigureOut">
              <a:rPr lang="sv-SE" smtClean="0"/>
              <a:t>2020-11-05</a:t>
            </a:fld>
            <a:endParaRPr lang="sv-SE"/>
          </a:p>
        </p:txBody>
      </p:sp>
      <p:sp>
        <p:nvSpPr>
          <p:cNvPr id="4" name="Footer Placeholder 3">
            <a:extLst>
              <a:ext uri="{FF2B5EF4-FFF2-40B4-BE49-F238E27FC236}">
                <a16:creationId xmlns:a16="http://schemas.microsoft.com/office/drawing/2014/main" id="{EAD1E00E-2E2F-B84E-9F0E-6BDA0DD03A25}"/>
              </a:ext>
            </a:extLst>
          </p:cNvPr>
          <p:cNvSpPr>
            <a:spLocks noGrp="1"/>
          </p:cNvSpPr>
          <p:nvPr>
            <p:ph type="ftr" sz="quarter" idx="2"/>
          </p:nvPr>
        </p:nvSpPr>
        <p:spPr>
          <a:xfrm>
            <a:off x="0" y="6513514"/>
            <a:ext cx="3962400" cy="3444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BFAEB69E-E245-C146-A4C9-DF8D9F877FD0}"/>
              </a:ext>
            </a:extLst>
          </p:cNvPr>
          <p:cNvSpPr>
            <a:spLocks noGrp="1"/>
          </p:cNvSpPr>
          <p:nvPr>
            <p:ph type="sldNum" sz="quarter" idx="3"/>
          </p:nvPr>
        </p:nvSpPr>
        <p:spPr>
          <a:xfrm>
            <a:off x="5180013" y="6513514"/>
            <a:ext cx="3962400" cy="344487"/>
          </a:xfrm>
          <a:prstGeom prst="rect">
            <a:avLst/>
          </a:prstGeom>
        </p:spPr>
        <p:txBody>
          <a:bodyPr vert="horz" lIns="91440" tIns="45720" rIns="91440" bIns="45720" rtlCol="0" anchor="b"/>
          <a:lstStyle>
            <a:lvl1pPr algn="r">
              <a:defRPr sz="1200"/>
            </a:lvl1pPr>
          </a:lstStyle>
          <a:p>
            <a:fld id="{375BFCC3-21E5-1C44-8EF0-15563315C363}" type="slidenum">
              <a:rPr lang="sv-SE" smtClean="0"/>
              <a:t>‹#›</a:t>
            </a:fld>
            <a:endParaRPr lang="sv-SE"/>
          </a:p>
        </p:txBody>
      </p:sp>
    </p:spTree>
    <p:extLst>
      <p:ext uri="{BB962C8B-B14F-4D97-AF65-F5344CB8AC3E}">
        <p14:creationId xmlns:p14="http://schemas.microsoft.com/office/powerpoint/2010/main" val="3660625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C98797AD-3876-EF40-84D5-36A6A690AD8C}" type="datetimeFigureOut">
              <a:rPr lang="sv-SE" smtClean="0"/>
              <a:t>2020-11-05</a:t>
            </a:fld>
            <a:endParaRPr lang="sv-SE"/>
          </a:p>
        </p:txBody>
      </p:sp>
      <p:sp>
        <p:nvSpPr>
          <p:cNvPr id="4" name="Slide Image Placeholder 3"/>
          <p:cNvSpPr>
            <a:spLocks noGrp="1" noRot="1" noChangeAspect="1"/>
          </p:cNvSpPr>
          <p:nvPr>
            <p:ph type="sldImg" idx="2"/>
          </p:nvPr>
        </p:nvSpPr>
        <p:spPr>
          <a:xfrm>
            <a:off x="2514600" y="857250"/>
            <a:ext cx="4114800" cy="2316163"/>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518F6A8-7047-8E44-8143-20FA4495195F}" type="slidenum">
              <a:rPr lang="sv-SE" smtClean="0"/>
              <a:t>‹#›</a:t>
            </a:fld>
            <a:endParaRPr lang="sv-SE"/>
          </a:p>
        </p:txBody>
      </p:sp>
    </p:spTree>
    <p:extLst>
      <p:ext uri="{BB962C8B-B14F-4D97-AF65-F5344CB8AC3E}">
        <p14:creationId xmlns:p14="http://schemas.microsoft.com/office/powerpoint/2010/main" val="343966148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810401" rtl="0" eaLnBrk="1" fontAlgn="auto" latinLnBrk="0" hangingPunct="1">
              <a:lnSpc>
                <a:spcPct val="100000"/>
              </a:lnSpc>
              <a:spcBef>
                <a:spcPts val="0"/>
              </a:spcBef>
              <a:spcAft>
                <a:spcPts val="0"/>
              </a:spcAft>
              <a:buClrTx/>
              <a:buSzTx/>
              <a:buFontTx/>
              <a:buNone/>
              <a:tabLst/>
              <a:defRPr/>
            </a:pPr>
            <a:fld id="{7692B0D0-35E0-4DC8-B4A6-118214BEA3B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10401"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43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518F6A8-7047-8E44-8143-20FA4495195F}" type="slidenum">
              <a:rPr lang="sv-SE" smtClean="0"/>
              <a:t>2</a:t>
            </a:fld>
            <a:endParaRPr lang="sv-SE"/>
          </a:p>
        </p:txBody>
      </p:sp>
    </p:spTree>
    <p:extLst>
      <p:ext uri="{BB962C8B-B14F-4D97-AF65-F5344CB8AC3E}">
        <p14:creationId xmlns:p14="http://schemas.microsoft.com/office/powerpoint/2010/main" val="2264042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VG Region 566 </a:t>
            </a:r>
            <a:r>
              <a:rPr lang="sv-SE" err="1"/>
              <a:t>cases</a:t>
            </a:r>
            <a:r>
              <a:rPr lang="sv-SE"/>
              <a:t> </a:t>
            </a:r>
            <a:r>
              <a:rPr lang="sv-SE" err="1"/>
              <a:t>Tuesday</a:t>
            </a:r>
            <a:r>
              <a:rPr lang="sv-SE"/>
              <a:t> to </a:t>
            </a:r>
            <a:r>
              <a:rPr lang="sv-SE" err="1"/>
              <a:t>Thursday</a:t>
            </a:r>
            <a:r>
              <a:rPr lang="sv-SE"/>
              <a:t>. </a:t>
            </a:r>
          </a:p>
          <a:p>
            <a:r>
              <a:rPr lang="sv-SE" err="1"/>
              <a:t>Belgium</a:t>
            </a:r>
            <a:r>
              <a:rPr lang="sv-SE"/>
              <a:t> to </a:t>
            </a:r>
            <a:r>
              <a:rPr lang="sv-SE" err="1"/>
              <a:t>meet</a:t>
            </a:r>
            <a:r>
              <a:rPr lang="sv-SE"/>
              <a:t> </a:t>
            </a:r>
            <a:r>
              <a:rPr lang="sv-SE" err="1"/>
              <a:t>today</a:t>
            </a:r>
            <a:r>
              <a:rPr lang="sv-SE"/>
              <a:t>. </a:t>
            </a:r>
            <a:endParaRPr lang="en-GB"/>
          </a:p>
        </p:txBody>
      </p:sp>
      <p:sp>
        <p:nvSpPr>
          <p:cNvPr id="4" name="Slide Number Placeholder 3"/>
          <p:cNvSpPr>
            <a:spLocks noGrp="1"/>
          </p:cNvSpPr>
          <p:nvPr>
            <p:ph type="sldNum" sz="quarter" idx="5"/>
          </p:nvPr>
        </p:nvSpPr>
        <p:spPr/>
        <p:txBody>
          <a:bodyPr/>
          <a:lstStyle/>
          <a:p>
            <a:fld id="{1518F6A8-7047-8E44-8143-20FA4495195F}" type="slidenum">
              <a:rPr lang="sv-SE" smtClean="0"/>
              <a:t>10</a:t>
            </a:fld>
            <a:endParaRPr lang="sv-SE"/>
          </a:p>
        </p:txBody>
      </p:sp>
    </p:spTree>
    <p:extLst>
      <p:ext uri="{BB962C8B-B14F-4D97-AF65-F5344CB8AC3E}">
        <p14:creationId xmlns:p14="http://schemas.microsoft.com/office/powerpoint/2010/main" val="1681839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18F6A8-7047-8E44-8143-20FA4495195F}" type="slidenum">
              <a:rPr lang="sv-SE" smtClean="0">
                <a:solidFill>
                  <a:prstClr val="black"/>
                </a:solidFill>
              </a:rPr>
              <a:pPr/>
              <a:t>14</a:t>
            </a:fld>
            <a:endParaRPr lang="sv-SE">
              <a:solidFill>
                <a:prstClr val="black"/>
              </a:solidFill>
            </a:endParaRPr>
          </a:p>
        </p:txBody>
      </p:sp>
    </p:spTree>
    <p:extLst>
      <p:ext uri="{BB962C8B-B14F-4D97-AF65-F5344CB8AC3E}">
        <p14:creationId xmlns:p14="http://schemas.microsoft.com/office/powerpoint/2010/main" val="2764929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375CE769-8DF4-401B-B582-7F7A931D5B5D}"/>
              </a:ext>
            </a:extLst>
          </p:cNvPr>
          <p:cNvSpPr>
            <a:spLocks noGrp="1"/>
          </p:cNvSpPr>
          <p:nvPr>
            <p:ph type="pic" sz="quarter" idx="16" hasCustomPrompt="1"/>
          </p:nvPr>
        </p:nvSpPr>
        <p:spPr>
          <a:xfrm>
            <a:off x="0" y="0"/>
            <a:ext cx="9147175" cy="5145088"/>
          </a:xfrm>
          <a:noFill/>
        </p:spPr>
        <p:txBody>
          <a:bodyPr lIns="2520000" tIns="180000" rIns="0" anchor="ctr" anchorCtr="1">
            <a:normAutofit/>
          </a:bodyPr>
          <a:lstStyle>
            <a:lvl1pPr>
              <a:defRPr sz="1000" i="1">
                <a:solidFill>
                  <a:schemeClr val="tx1">
                    <a:lumMod val="50000"/>
                    <a:lumOff val="50000"/>
                  </a:schemeClr>
                </a:solidFill>
              </a:defRPr>
            </a:lvl1pPr>
          </a:lstStyle>
          <a:p>
            <a:r>
              <a:rPr lang="sv-SE"/>
              <a:t>&lt;&lt; </a:t>
            </a:r>
            <a:r>
              <a:rPr lang="sv-SE" err="1"/>
              <a:t>Click</a:t>
            </a:r>
            <a:r>
              <a:rPr lang="sv-SE"/>
              <a:t> to </a:t>
            </a:r>
            <a:r>
              <a:rPr lang="sv-SE" err="1"/>
              <a:t>add</a:t>
            </a:r>
            <a:r>
              <a:rPr lang="sv-SE"/>
              <a:t> </a:t>
            </a:r>
            <a:r>
              <a:rPr lang="sv-SE" err="1"/>
              <a:t>light</a:t>
            </a:r>
            <a:r>
              <a:rPr lang="sv-SE"/>
              <a:t> </a:t>
            </a:r>
            <a:br>
              <a:rPr lang="sv-SE"/>
            </a:br>
            <a:r>
              <a:rPr lang="sv-SE"/>
              <a:t>      </a:t>
            </a:r>
            <a:r>
              <a:rPr lang="sv-SE" err="1"/>
              <a:t>background</a:t>
            </a:r>
            <a:r>
              <a:rPr lang="sv-SE"/>
              <a:t> image or </a:t>
            </a:r>
            <a:r>
              <a:rPr lang="sv-SE" err="1"/>
              <a:t>leave</a:t>
            </a:r>
            <a:r>
              <a:rPr lang="sv-SE"/>
              <a:t> </a:t>
            </a:r>
            <a:r>
              <a:rPr lang="sv-SE" err="1"/>
              <a:t>white</a:t>
            </a:r>
            <a:endParaRPr lang="en-US"/>
          </a:p>
        </p:txBody>
      </p:sp>
      <p:sp>
        <p:nvSpPr>
          <p:cNvPr id="3" name="Text Placeholder 2">
            <a:extLst>
              <a:ext uri="{FF2B5EF4-FFF2-40B4-BE49-F238E27FC236}">
                <a16:creationId xmlns:a16="http://schemas.microsoft.com/office/drawing/2014/main" id="{99C8AA38-B029-0F43-B47A-A9C35BAC0916}"/>
              </a:ext>
            </a:extLst>
          </p:cNvPr>
          <p:cNvSpPr>
            <a:spLocks noGrp="1"/>
          </p:cNvSpPr>
          <p:nvPr>
            <p:ph type="body" sz="quarter" idx="14" hasCustomPrompt="1"/>
          </p:nvPr>
        </p:nvSpPr>
        <p:spPr>
          <a:xfrm>
            <a:off x="2520950" y="454957"/>
            <a:ext cx="4068763" cy="331515"/>
          </a:xfrm>
        </p:spPr>
        <p:txBody>
          <a:bodyPr>
            <a:noAutofit/>
          </a:bodyPr>
          <a:lstStyle>
            <a:lvl1pPr algn="ctr">
              <a:spcAft>
                <a:spcPts val="0"/>
              </a:spcAft>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pPr lvl="0"/>
            <a:r>
              <a:rPr lang="en-GB"/>
              <a:t>Please note: Logo must be visible on every page. </a:t>
            </a:r>
            <a:br>
              <a:rPr lang="en-GB"/>
            </a:br>
            <a:r>
              <a:rPr lang="en-GB"/>
              <a:t>Use only one (1) title page per presentation.</a:t>
            </a:r>
          </a:p>
        </p:txBody>
      </p:sp>
      <p:sp>
        <p:nvSpPr>
          <p:cNvPr id="16" name="Title 1">
            <a:extLst>
              <a:ext uri="{FF2B5EF4-FFF2-40B4-BE49-F238E27FC236}">
                <a16:creationId xmlns:a16="http://schemas.microsoft.com/office/drawing/2014/main" id="{FD345CC0-82DA-7048-839A-198E806AE622}"/>
              </a:ext>
            </a:extLst>
          </p:cNvPr>
          <p:cNvSpPr>
            <a:spLocks noGrp="1"/>
          </p:cNvSpPr>
          <p:nvPr>
            <p:ph type="ctrTitle" hasCustomPrompt="1"/>
          </p:nvPr>
        </p:nvSpPr>
        <p:spPr>
          <a:xfrm>
            <a:off x="360363" y="1348408"/>
            <a:ext cx="8389937" cy="396255"/>
          </a:xfrm>
          <a:prstGeom prst="rect">
            <a:avLst/>
          </a:prstGeom>
        </p:spPr>
        <p:txBody>
          <a:bodyPr lIns="0" anchor="t" anchorCtr="0">
            <a:noAutofit/>
          </a:bodyPr>
          <a:lstStyle>
            <a:lvl1pPr algn="ctr">
              <a:lnSpc>
                <a:spcPts val="3800"/>
              </a:lnSpc>
              <a:defRPr sz="4000" spc="50" baseline="0">
                <a:latin typeface="Volvo Broad Pro" panose="02000606020000020004" pitchFamily="2" charset="0"/>
              </a:defRPr>
            </a:lvl1pPr>
            <a:lvl2pPr algn="ctr">
              <a:defRPr sz="3300">
                <a:latin typeface="Volvo Broad Pro" panose="02000606020000020004" pitchFamily="2" charset="0"/>
              </a:defRPr>
            </a:lvl2pPr>
          </a:lstStyle>
          <a:p>
            <a:pPr lvl="0"/>
            <a:r>
              <a:rPr lang="en-GB" noProof="0"/>
              <a:t>Click to add presentation title</a:t>
            </a:r>
          </a:p>
        </p:txBody>
      </p:sp>
      <p:pic>
        <p:nvPicPr>
          <p:cNvPr id="6" name="Bildobjekt 7">
            <a:extLst>
              <a:ext uri="{FF2B5EF4-FFF2-40B4-BE49-F238E27FC236}">
                <a16:creationId xmlns:a16="http://schemas.microsoft.com/office/drawing/2014/main" id="{6A583A38-3E42-4EBA-9FB4-004710E743BE}"/>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8" name="Text Placeholder 3">
            <a:extLst>
              <a:ext uri="{FF2B5EF4-FFF2-40B4-BE49-F238E27FC236}">
                <a16:creationId xmlns:a16="http://schemas.microsoft.com/office/drawing/2014/main" id="{05E8B469-7564-452E-BFBD-9520D0001278}"/>
              </a:ext>
            </a:extLst>
          </p:cNvPr>
          <p:cNvSpPr>
            <a:spLocks noGrp="1"/>
          </p:cNvSpPr>
          <p:nvPr>
            <p:ph type="body" sz="quarter" idx="15" hasCustomPrompt="1"/>
          </p:nvPr>
        </p:nvSpPr>
        <p:spPr>
          <a:xfrm>
            <a:off x="360362" y="4408488"/>
            <a:ext cx="8389937" cy="174664"/>
          </a:xfrm>
        </p:spPr>
        <p:txBody>
          <a:bodyPr anchor="b" anchorCtr="0">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Click to add Presenter name, Security Class: Proprietary, Confidential or Public</a:t>
            </a:r>
          </a:p>
        </p:txBody>
      </p:sp>
    </p:spTree>
    <p:extLst>
      <p:ext uri="{BB962C8B-B14F-4D97-AF65-F5344CB8AC3E}">
        <p14:creationId xmlns:p14="http://schemas.microsoft.com/office/powerpoint/2010/main" val="403998216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related text">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A018C5C5-4FDF-9B48-B097-A58AA76F86BB}"/>
              </a:ext>
            </a:extLst>
          </p:cNvPr>
          <p:cNvSpPr>
            <a:spLocks noGrp="1"/>
          </p:cNvSpPr>
          <p:nvPr>
            <p:ph type="body" sz="quarter" idx="22" hasCustomPrompt="1"/>
          </p:nvPr>
        </p:nvSpPr>
        <p:spPr>
          <a:xfrm>
            <a:off x="360363" y="1347143"/>
            <a:ext cx="5508625" cy="3458219"/>
          </a:xfrm>
          <a:prstGeom prst="rect">
            <a:avLst/>
          </a:prstGeom>
        </p:spPr>
        <p:txBody>
          <a:bodyPr>
            <a:noAutofit/>
          </a:bodyPr>
          <a:lstStyle>
            <a:lvl1pPr>
              <a:defRPr sz="1400"/>
            </a:lvl1pPr>
            <a:lvl2pPr>
              <a:defRPr sz="1400"/>
            </a:lvl2pPr>
            <a:lvl3pPr>
              <a:defRPr sz="1200"/>
            </a:lvl3pPr>
            <a:lvl4pPr>
              <a:defRPr sz="1100"/>
            </a:lvl4pPr>
            <a:lvl5pPr>
              <a:defRPr sz="1000"/>
            </a:lvl5pPr>
            <a:lvl6pPr>
              <a:defRPr sz="900"/>
            </a:lvl6pPr>
            <a:lvl7pPr>
              <a:defRPr sz="900"/>
            </a:lvl7pPr>
            <a:lvl8pPr>
              <a:defRPr sz="900"/>
            </a:lvl8pPr>
            <a:lvl9pPr>
              <a:defRPr sz="9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16" name="Text Placeholder 4">
            <a:extLst>
              <a:ext uri="{FF2B5EF4-FFF2-40B4-BE49-F238E27FC236}">
                <a16:creationId xmlns:a16="http://schemas.microsoft.com/office/drawing/2014/main" id="{1ABC783F-0ABA-4249-B6A4-0A19CBB559C8}"/>
              </a:ext>
            </a:extLst>
          </p:cNvPr>
          <p:cNvSpPr>
            <a:spLocks noGrp="1"/>
          </p:cNvSpPr>
          <p:nvPr>
            <p:ph type="body" sz="quarter" idx="23" hasCustomPrompt="1"/>
          </p:nvPr>
        </p:nvSpPr>
        <p:spPr>
          <a:xfrm>
            <a:off x="6121400" y="1347143"/>
            <a:ext cx="2628900" cy="3458219"/>
          </a:xfrm>
          <a:prstGeom prst="rect">
            <a:avLst/>
          </a:prstGeom>
          <a:solidFill>
            <a:schemeClr val="bg1">
              <a:lumMod val="95000"/>
            </a:schemeClr>
          </a:solidFill>
          <a:ln>
            <a:noFill/>
          </a:ln>
        </p:spPr>
        <p:txBody>
          <a:bodyPr lIns="216000" tIns="144000" rIns="216000" bIns="144000">
            <a:normAutofit/>
          </a:bodyPr>
          <a:lstStyle>
            <a:lvl1pPr>
              <a:defRPr sz="1200"/>
            </a:lvl1pPr>
            <a:lvl2pPr>
              <a:defRPr sz="1200"/>
            </a:lvl2pPr>
            <a:lvl3pPr>
              <a:defRPr sz="1000"/>
            </a:lvl3pPr>
            <a:lvl4pPr>
              <a:defRPr sz="900"/>
            </a:lvl4pPr>
            <a:lvl5pPr>
              <a:defRPr sz="800"/>
            </a:lvl5pPr>
            <a:lvl6pPr>
              <a:defRPr sz="700"/>
            </a:lvl6pPr>
            <a:lvl7pPr>
              <a:defRPr/>
            </a:lvl7pPr>
            <a:lvl8pPr>
              <a:defRPr/>
            </a:lvl8pPr>
            <a:lvl9pPr>
              <a:defRPr/>
            </a:lvl9pPr>
          </a:lstStyle>
          <a:p>
            <a:pPr lvl="0"/>
            <a:r>
              <a:rPr lang="en-GB" noProof="0"/>
              <a:t>Click to add related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pic>
        <p:nvPicPr>
          <p:cNvPr id="12" name="Bildobjekt 7">
            <a:extLst>
              <a:ext uri="{FF2B5EF4-FFF2-40B4-BE49-F238E27FC236}">
                <a16:creationId xmlns:a16="http://schemas.microsoft.com/office/drawing/2014/main" id="{50D511DD-AB1B-417F-96D3-A1D769F938A3}"/>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3" name="Title Placeholder 10">
            <a:extLst>
              <a:ext uri="{FF2B5EF4-FFF2-40B4-BE49-F238E27FC236}">
                <a16:creationId xmlns:a16="http://schemas.microsoft.com/office/drawing/2014/main" id="{FDFCF8A1-B54F-42AB-8033-B232F746C4A1}"/>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14" name="Date Placeholder 2">
            <a:extLst>
              <a:ext uri="{FF2B5EF4-FFF2-40B4-BE49-F238E27FC236}">
                <a16:creationId xmlns:a16="http://schemas.microsoft.com/office/drawing/2014/main" id="{4635DF05-367D-4267-B9AF-640D824AD2E0}"/>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5" name="Footer Placeholder 8">
            <a:extLst>
              <a:ext uri="{FF2B5EF4-FFF2-40B4-BE49-F238E27FC236}">
                <a16:creationId xmlns:a16="http://schemas.microsoft.com/office/drawing/2014/main" id="{8C5714A3-F3EB-4BF0-A7C0-84D8BCDF38AC}"/>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9" name="Slide Number Placeholder 9">
            <a:extLst>
              <a:ext uri="{FF2B5EF4-FFF2-40B4-BE49-F238E27FC236}">
                <a16:creationId xmlns:a16="http://schemas.microsoft.com/office/drawing/2014/main" id="{904AD82D-9F8A-4344-A59C-C2EAD2640F34}"/>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280469874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A6E88E-767D-4812-B85B-480A4811B2A8}"/>
              </a:ext>
            </a:extLst>
          </p:cNvPr>
          <p:cNvSpPr>
            <a:spLocks noGrp="1"/>
          </p:cNvSpPr>
          <p:nvPr>
            <p:ph type="body" sz="quarter" idx="24" hasCustomPrompt="1"/>
          </p:nvPr>
        </p:nvSpPr>
        <p:spPr>
          <a:xfrm>
            <a:off x="360364" y="4703168"/>
            <a:ext cx="2628900" cy="102195"/>
          </a:xfrm>
          <a:prstGeom prst="rect">
            <a:avLst/>
          </a:prstGeom>
        </p:spPr>
        <p:txBody>
          <a:bodyPr anchor="ctr"/>
          <a:lstStyle>
            <a:lvl1pPr marL="0" indent="0" algn="r">
              <a:buNone/>
              <a:defRPr sz="600">
                <a:solidFill>
                  <a:schemeClr val="bg1">
                    <a:lumMod val="50000"/>
                  </a:schemeClr>
                </a:solidFill>
              </a:defRPr>
            </a:lvl1pPr>
          </a:lstStyle>
          <a:p>
            <a:pPr lvl="0"/>
            <a:r>
              <a:rPr lang="en-GB" noProof="0"/>
              <a:t>Source: Add name</a:t>
            </a:r>
          </a:p>
        </p:txBody>
      </p:sp>
      <p:sp>
        <p:nvSpPr>
          <p:cNvPr id="16" name="Text Placeholder 3">
            <a:extLst>
              <a:ext uri="{FF2B5EF4-FFF2-40B4-BE49-F238E27FC236}">
                <a16:creationId xmlns:a16="http://schemas.microsoft.com/office/drawing/2014/main" id="{8A5D2BF3-0AE8-487B-8A4E-5BD96565FAD1}"/>
              </a:ext>
            </a:extLst>
          </p:cNvPr>
          <p:cNvSpPr>
            <a:spLocks noGrp="1"/>
          </p:cNvSpPr>
          <p:nvPr>
            <p:ph type="body" sz="quarter" idx="25" hasCustomPrompt="1"/>
          </p:nvPr>
        </p:nvSpPr>
        <p:spPr>
          <a:xfrm>
            <a:off x="3240844" y="4703169"/>
            <a:ext cx="2628900" cy="102195"/>
          </a:xfrm>
          <a:prstGeom prst="rect">
            <a:avLst/>
          </a:prstGeom>
        </p:spPr>
        <p:txBody>
          <a:bodyPr anchor="ctr"/>
          <a:lstStyle>
            <a:lvl1pPr marL="0" indent="0" algn="r">
              <a:buNone/>
              <a:defRPr sz="600">
                <a:solidFill>
                  <a:schemeClr val="bg1">
                    <a:lumMod val="50000"/>
                  </a:schemeClr>
                </a:solidFill>
              </a:defRPr>
            </a:lvl1pPr>
          </a:lstStyle>
          <a:p>
            <a:pPr lvl="0"/>
            <a:r>
              <a:rPr lang="en-GB" noProof="0"/>
              <a:t>Source</a:t>
            </a:r>
            <a:r>
              <a:rPr lang="en-GB"/>
              <a:t>: Add name</a:t>
            </a:r>
          </a:p>
        </p:txBody>
      </p:sp>
      <p:sp>
        <p:nvSpPr>
          <p:cNvPr id="17" name="Text Placeholder 3">
            <a:extLst>
              <a:ext uri="{FF2B5EF4-FFF2-40B4-BE49-F238E27FC236}">
                <a16:creationId xmlns:a16="http://schemas.microsoft.com/office/drawing/2014/main" id="{F78DCA6D-659D-4C9C-9B32-5E04A264952D}"/>
              </a:ext>
            </a:extLst>
          </p:cNvPr>
          <p:cNvSpPr>
            <a:spLocks noGrp="1"/>
          </p:cNvSpPr>
          <p:nvPr>
            <p:ph type="body" sz="quarter" idx="26" hasCustomPrompt="1"/>
          </p:nvPr>
        </p:nvSpPr>
        <p:spPr>
          <a:xfrm>
            <a:off x="6121401" y="4703168"/>
            <a:ext cx="2628900" cy="102195"/>
          </a:xfrm>
          <a:prstGeom prst="rect">
            <a:avLst/>
          </a:prstGeom>
        </p:spPr>
        <p:txBody>
          <a:bodyPr anchor="ctr"/>
          <a:lstStyle>
            <a:lvl1pPr marL="0" indent="0" algn="r">
              <a:buNone/>
              <a:defRPr sz="600">
                <a:solidFill>
                  <a:schemeClr val="bg1">
                    <a:lumMod val="50000"/>
                  </a:schemeClr>
                </a:solidFill>
              </a:defRPr>
            </a:lvl1pPr>
          </a:lstStyle>
          <a:p>
            <a:pPr lvl="0"/>
            <a:r>
              <a:rPr lang="en-GB" noProof="0"/>
              <a:t>Source: Add name</a:t>
            </a:r>
          </a:p>
        </p:txBody>
      </p:sp>
      <p:sp>
        <p:nvSpPr>
          <p:cNvPr id="24" name="Content Placeholder 23">
            <a:extLst>
              <a:ext uri="{FF2B5EF4-FFF2-40B4-BE49-F238E27FC236}">
                <a16:creationId xmlns:a16="http://schemas.microsoft.com/office/drawing/2014/main" id="{477B619C-E078-1242-9B16-E25B558DA559}"/>
              </a:ext>
            </a:extLst>
          </p:cNvPr>
          <p:cNvSpPr>
            <a:spLocks noGrp="1"/>
          </p:cNvSpPr>
          <p:nvPr>
            <p:ph sz="quarter" idx="16" hasCustomPrompt="1"/>
          </p:nvPr>
        </p:nvSpPr>
        <p:spPr>
          <a:xfrm>
            <a:off x="360363" y="1970669"/>
            <a:ext cx="2628000" cy="2628000"/>
          </a:xfrm>
          <a:prstGeom prst="rect">
            <a:avLst/>
          </a:prstGeom>
          <a:solidFill>
            <a:schemeClr val="bg1">
              <a:lumMod val="85000"/>
            </a:schemeClr>
          </a:solidFill>
        </p:spPr>
        <p:txBody>
          <a:bodyPr tIns="1476000"/>
          <a:lstStyle>
            <a:lvl1pPr marL="0" indent="0" algn="ctr">
              <a:lnSpc>
                <a:spcPct val="300000"/>
              </a:lnSpc>
              <a:buNone/>
              <a:defRPr sz="900" i="1"/>
            </a:lvl1pPr>
            <a:lvl2pPr marL="343003" indent="0" algn="ctr">
              <a:buNone/>
              <a:defRPr sz="900"/>
            </a:lvl2pPr>
            <a:lvl3pPr marL="686006" indent="0" algn="ctr">
              <a:buNone/>
              <a:defRPr sz="900"/>
            </a:lvl3pPr>
            <a:lvl4pPr marL="1029009" indent="0" algn="ctr">
              <a:buNone/>
              <a:defRPr sz="900"/>
            </a:lvl4pPr>
            <a:lvl5pPr marL="1372011" indent="0" algn="ctr">
              <a:buNone/>
              <a:defRPr sz="900"/>
            </a:lvl5pPr>
          </a:lstStyle>
          <a:p>
            <a:pPr lvl="0"/>
            <a:r>
              <a:rPr lang="en-GB" noProof="0"/>
              <a:t>Click to add image, graph or other media</a:t>
            </a:r>
          </a:p>
        </p:txBody>
      </p:sp>
      <p:sp>
        <p:nvSpPr>
          <p:cNvPr id="21" name="Content Placeholder 23">
            <a:extLst>
              <a:ext uri="{FF2B5EF4-FFF2-40B4-BE49-F238E27FC236}">
                <a16:creationId xmlns:a16="http://schemas.microsoft.com/office/drawing/2014/main" id="{390E5A46-5C96-F14C-B23C-323DD25FC50F}"/>
              </a:ext>
            </a:extLst>
          </p:cNvPr>
          <p:cNvSpPr>
            <a:spLocks noGrp="1"/>
          </p:cNvSpPr>
          <p:nvPr>
            <p:ph sz="quarter" idx="38" hasCustomPrompt="1"/>
          </p:nvPr>
        </p:nvSpPr>
        <p:spPr>
          <a:xfrm>
            <a:off x="3241674" y="1970669"/>
            <a:ext cx="2628000" cy="2628000"/>
          </a:xfrm>
          <a:prstGeom prst="rect">
            <a:avLst/>
          </a:prstGeom>
          <a:solidFill>
            <a:schemeClr val="bg1">
              <a:lumMod val="85000"/>
            </a:schemeClr>
          </a:solidFill>
        </p:spPr>
        <p:txBody>
          <a:bodyPr tIns="1476000"/>
          <a:lstStyle>
            <a:lvl1pPr marL="0" indent="0" algn="ctr">
              <a:lnSpc>
                <a:spcPct val="300000"/>
              </a:lnSpc>
              <a:buNone/>
              <a:defRPr sz="900" i="1"/>
            </a:lvl1pPr>
            <a:lvl2pPr marL="343003" indent="0" algn="ctr">
              <a:buNone/>
              <a:defRPr sz="900"/>
            </a:lvl2pPr>
            <a:lvl3pPr marL="686006" indent="0" algn="ctr">
              <a:buNone/>
              <a:defRPr sz="900"/>
            </a:lvl3pPr>
            <a:lvl4pPr marL="1029009" indent="0" algn="ctr">
              <a:buNone/>
              <a:defRPr sz="900"/>
            </a:lvl4pPr>
            <a:lvl5pPr marL="1372011" indent="0" algn="ctr">
              <a:buNone/>
              <a:defRPr sz="900"/>
            </a:lvl5pPr>
          </a:lstStyle>
          <a:p>
            <a:pPr lvl="0"/>
            <a:r>
              <a:rPr lang="en-GB" noProof="0"/>
              <a:t>Click to add image, graph or other media</a:t>
            </a:r>
          </a:p>
        </p:txBody>
      </p:sp>
      <p:sp>
        <p:nvSpPr>
          <p:cNvPr id="22" name="Content Placeholder 23">
            <a:extLst>
              <a:ext uri="{FF2B5EF4-FFF2-40B4-BE49-F238E27FC236}">
                <a16:creationId xmlns:a16="http://schemas.microsoft.com/office/drawing/2014/main" id="{C8D83589-9E38-E546-B361-55C64B61CBD4}"/>
              </a:ext>
            </a:extLst>
          </p:cNvPr>
          <p:cNvSpPr>
            <a:spLocks noGrp="1"/>
          </p:cNvSpPr>
          <p:nvPr>
            <p:ph sz="quarter" idx="39" hasCustomPrompt="1"/>
          </p:nvPr>
        </p:nvSpPr>
        <p:spPr>
          <a:xfrm>
            <a:off x="6121400" y="1970669"/>
            <a:ext cx="2628000" cy="2628000"/>
          </a:xfrm>
          <a:prstGeom prst="rect">
            <a:avLst/>
          </a:prstGeom>
          <a:solidFill>
            <a:schemeClr val="bg1">
              <a:lumMod val="85000"/>
            </a:schemeClr>
          </a:solidFill>
        </p:spPr>
        <p:txBody>
          <a:bodyPr tIns="1476000"/>
          <a:lstStyle>
            <a:lvl1pPr marL="0" indent="0" algn="ctr">
              <a:lnSpc>
                <a:spcPct val="300000"/>
              </a:lnSpc>
              <a:buNone/>
              <a:defRPr sz="900" i="1"/>
            </a:lvl1pPr>
            <a:lvl2pPr marL="343003" indent="0" algn="ctr">
              <a:buNone/>
              <a:defRPr sz="900"/>
            </a:lvl2pPr>
            <a:lvl3pPr marL="686006" indent="0" algn="ctr">
              <a:buNone/>
              <a:defRPr sz="900"/>
            </a:lvl3pPr>
            <a:lvl4pPr marL="1029009" indent="0" algn="ctr">
              <a:buNone/>
              <a:defRPr sz="900"/>
            </a:lvl4pPr>
            <a:lvl5pPr marL="1372011" indent="0" algn="ctr">
              <a:buNone/>
              <a:defRPr sz="900"/>
            </a:lvl5pPr>
          </a:lstStyle>
          <a:p>
            <a:pPr lvl="0"/>
            <a:r>
              <a:rPr lang="en-GB" noProof="0"/>
              <a:t>Click to add image, graph or other media</a:t>
            </a:r>
          </a:p>
        </p:txBody>
      </p:sp>
      <p:sp>
        <p:nvSpPr>
          <p:cNvPr id="27" name="Text Placeholder 3">
            <a:extLst>
              <a:ext uri="{FF2B5EF4-FFF2-40B4-BE49-F238E27FC236}">
                <a16:creationId xmlns:a16="http://schemas.microsoft.com/office/drawing/2014/main" id="{86592BE4-4DC2-3442-BB1E-ECB0E8B6EF05}"/>
              </a:ext>
            </a:extLst>
          </p:cNvPr>
          <p:cNvSpPr>
            <a:spLocks noGrp="1"/>
          </p:cNvSpPr>
          <p:nvPr>
            <p:ph type="body" sz="quarter" idx="35" hasCustomPrompt="1"/>
          </p:nvPr>
        </p:nvSpPr>
        <p:spPr>
          <a:xfrm>
            <a:off x="360362" y="1357893"/>
            <a:ext cx="2628901" cy="386770"/>
          </a:xfrm>
          <a:prstGeom prst="rect">
            <a:avLst/>
          </a:prstGeom>
        </p:spPr>
        <p:txBody>
          <a:bodyPr>
            <a:noAutofit/>
          </a:bodyPr>
          <a:lstStyle>
            <a:lvl1pPr>
              <a:lnSpc>
                <a:spcPct val="100000"/>
              </a:lnSpc>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 (max two rows)</a:t>
            </a:r>
          </a:p>
        </p:txBody>
      </p:sp>
      <p:sp>
        <p:nvSpPr>
          <p:cNvPr id="30" name="Text Placeholder 3">
            <a:extLst>
              <a:ext uri="{FF2B5EF4-FFF2-40B4-BE49-F238E27FC236}">
                <a16:creationId xmlns:a16="http://schemas.microsoft.com/office/drawing/2014/main" id="{901FC27F-F931-3A41-9C9D-B2E474B598F5}"/>
              </a:ext>
            </a:extLst>
          </p:cNvPr>
          <p:cNvSpPr>
            <a:spLocks noGrp="1"/>
          </p:cNvSpPr>
          <p:nvPr>
            <p:ph type="body" sz="quarter" idx="36" hasCustomPrompt="1"/>
          </p:nvPr>
        </p:nvSpPr>
        <p:spPr>
          <a:xfrm>
            <a:off x="3241676" y="1347788"/>
            <a:ext cx="2628658" cy="396875"/>
          </a:xfrm>
          <a:prstGeom prst="rect">
            <a:avLst/>
          </a:prstGeom>
        </p:spPr>
        <p:txBody>
          <a:bodyPr>
            <a:noAutofit/>
          </a:bodyPr>
          <a:lstStyle>
            <a:lvl1pPr>
              <a:lnSpc>
                <a:spcPct val="100000"/>
              </a:lnSpc>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 (max two rows)</a:t>
            </a:r>
          </a:p>
        </p:txBody>
      </p:sp>
      <p:sp>
        <p:nvSpPr>
          <p:cNvPr id="31" name="Text Placeholder 3">
            <a:extLst>
              <a:ext uri="{FF2B5EF4-FFF2-40B4-BE49-F238E27FC236}">
                <a16:creationId xmlns:a16="http://schemas.microsoft.com/office/drawing/2014/main" id="{336C3EBF-74D6-A047-A06B-CE280A2B6BA0}"/>
              </a:ext>
            </a:extLst>
          </p:cNvPr>
          <p:cNvSpPr>
            <a:spLocks noGrp="1"/>
          </p:cNvSpPr>
          <p:nvPr>
            <p:ph type="body" sz="quarter" idx="37" hasCustomPrompt="1"/>
          </p:nvPr>
        </p:nvSpPr>
        <p:spPr>
          <a:xfrm>
            <a:off x="6121399" y="1357894"/>
            <a:ext cx="2626383" cy="386770"/>
          </a:xfrm>
          <a:prstGeom prst="rect">
            <a:avLst/>
          </a:prstGeom>
        </p:spPr>
        <p:txBody>
          <a:bodyPr>
            <a:noAutofit/>
          </a:bodyPr>
          <a:lstStyle>
            <a:lvl1pPr>
              <a:lnSpc>
                <a:spcPct val="100000"/>
              </a:lnSpc>
              <a:defRPr sz="1200"/>
            </a:lvl1pPr>
            <a:lvl2pPr marL="0" indent="0">
              <a:buNone/>
              <a:defRPr sz="1200"/>
            </a:lvl2pPr>
            <a:lvl3pPr>
              <a:defRPr sz="1000"/>
            </a:lvl3pPr>
            <a:lvl4pPr>
              <a:defRPr sz="900"/>
            </a:lvl4pPr>
            <a:lvl5pPr>
              <a:defRPr sz="800"/>
            </a:lvl5pPr>
            <a:lvl6pPr>
              <a:defRPr/>
            </a:lvl6pPr>
            <a:lvl7pPr>
              <a:defRPr/>
            </a:lvl7pPr>
            <a:lvl8pPr>
              <a:defRPr/>
            </a:lvl8pPr>
            <a:lvl9pPr marL="417600" indent="0">
              <a:buNone/>
              <a:defRPr/>
            </a:lvl9pPr>
          </a:lstStyle>
          <a:p>
            <a:pPr lvl="0"/>
            <a:r>
              <a:rPr lang="en-GB" noProof="0"/>
              <a:t>Click to add text (max two rows)</a:t>
            </a:r>
          </a:p>
        </p:txBody>
      </p:sp>
      <p:pic>
        <p:nvPicPr>
          <p:cNvPr id="19" name="Bildobjekt 7">
            <a:extLst>
              <a:ext uri="{FF2B5EF4-FFF2-40B4-BE49-F238E27FC236}">
                <a16:creationId xmlns:a16="http://schemas.microsoft.com/office/drawing/2014/main" id="{7461F592-04C2-4A8D-9539-B5D01C7271E7}"/>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20" name="Title Placeholder 10">
            <a:extLst>
              <a:ext uri="{FF2B5EF4-FFF2-40B4-BE49-F238E27FC236}">
                <a16:creationId xmlns:a16="http://schemas.microsoft.com/office/drawing/2014/main" id="{21B1FA15-7476-4DDC-9504-60666496A991}"/>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23" name="Date Placeholder 2">
            <a:extLst>
              <a:ext uri="{FF2B5EF4-FFF2-40B4-BE49-F238E27FC236}">
                <a16:creationId xmlns:a16="http://schemas.microsoft.com/office/drawing/2014/main" id="{DE0D6CF5-8DA9-4465-A83D-57DC6F210953}"/>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29" name="Footer Placeholder 8">
            <a:extLst>
              <a:ext uri="{FF2B5EF4-FFF2-40B4-BE49-F238E27FC236}">
                <a16:creationId xmlns:a16="http://schemas.microsoft.com/office/drawing/2014/main" id="{5A379993-7C8B-418B-9ECC-96D6E148A797}"/>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32" name="Slide Number Placeholder 9">
            <a:extLst>
              <a:ext uri="{FF2B5EF4-FFF2-40B4-BE49-F238E27FC236}">
                <a16:creationId xmlns:a16="http://schemas.microsoft.com/office/drawing/2014/main" id="{493B0D3B-EE59-47A3-8E71-D8D8F8EACB17}"/>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140143263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2">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477B619C-E078-1242-9B16-E25B558DA559}"/>
              </a:ext>
            </a:extLst>
          </p:cNvPr>
          <p:cNvSpPr>
            <a:spLocks noGrp="1"/>
          </p:cNvSpPr>
          <p:nvPr>
            <p:ph sz="quarter" idx="16" hasCustomPrompt="1"/>
          </p:nvPr>
        </p:nvSpPr>
        <p:spPr>
          <a:xfrm>
            <a:off x="361263" y="1347788"/>
            <a:ext cx="2628000" cy="1400053"/>
          </a:xfrm>
          <a:prstGeom prst="rect">
            <a:avLst/>
          </a:prstGeom>
          <a:solidFill>
            <a:schemeClr val="bg1">
              <a:lumMod val="85000"/>
            </a:schemeClr>
          </a:solidFill>
        </p:spPr>
        <p:txBody>
          <a:bodyPr tIns="936000"/>
          <a:lstStyle>
            <a:lvl1pPr marL="0" indent="0" algn="ctr">
              <a:lnSpc>
                <a:spcPct val="300000"/>
              </a:lnSpc>
              <a:buNone/>
              <a:defRPr sz="900" i="1"/>
            </a:lvl1pPr>
            <a:lvl2pPr marL="343003" indent="0" algn="ctr">
              <a:buNone/>
              <a:defRPr sz="900"/>
            </a:lvl2pPr>
            <a:lvl3pPr marL="686006" indent="0" algn="ctr">
              <a:buNone/>
              <a:defRPr sz="900"/>
            </a:lvl3pPr>
            <a:lvl4pPr marL="1029009" indent="0" algn="ctr">
              <a:buNone/>
              <a:defRPr sz="900"/>
            </a:lvl4pPr>
            <a:lvl5pPr marL="1372011" indent="0" algn="ctr">
              <a:buNone/>
              <a:defRPr sz="900"/>
            </a:lvl5pPr>
          </a:lstStyle>
          <a:p>
            <a:pPr lvl="0"/>
            <a:r>
              <a:rPr lang="en-GB" noProof="0"/>
              <a:t>Click to add image, graph or other media</a:t>
            </a:r>
          </a:p>
        </p:txBody>
      </p:sp>
      <p:sp>
        <p:nvSpPr>
          <p:cNvPr id="13" name="Text Placeholder 3">
            <a:extLst>
              <a:ext uri="{FF2B5EF4-FFF2-40B4-BE49-F238E27FC236}">
                <a16:creationId xmlns:a16="http://schemas.microsoft.com/office/drawing/2014/main" id="{49C1D7EB-A147-4C51-9ABB-70C9487C3204}"/>
              </a:ext>
            </a:extLst>
          </p:cNvPr>
          <p:cNvSpPr>
            <a:spLocks noGrp="1"/>
          </p:cNvSpPr>
          <p:nvPr>
            <p:ph type="body" sz="quarter" idx="24" hasCustomPrompt="1"/>
          </p:nvPr>
        </p:nvSpPr>
        <p:spPr>
          <a:xfrm>
            <a:off x="359150" y="2752726"/>
            <a:ext cx="2630114" cy="215900"/>
          </a:xfrm>
          <a:prstGeom prst="rect">
            <a:avLst/>
          </a:prstGeom>
        </p:spPr>
        <p:txBody>
          <a:bodyPr anchor="b" anchorCtr="0"/>
          <a:lstStyle>
            <a:lvl1pPr marL="0" indent="0" algn="r">
              <a:buNone/>
              <a:defRPr sz="600">
                <a:solidFill>
                  <a:schemeClr val="bg1">
                    <a:lumMod val="50000"/>
                  </a:schemeClr>
                </a:solidFill>
              </a:defRPr>
            </a:lvl1pPr>
          </a:lstStyle>
          <a:p>
            <a:pPr lvl="0"/>
            <a:r>
              <a:rPr lang="en-GB"/>
              <a:t>Source: Add </a:t>
            </a:r>
            <a:r>
              <a:rPr lang="en-GB" noProof="0"/>
              <a:t>name</a:t>
            </a:r>
          </a:p>
        </p:txBody>
      </p:sp>
      <p:sp>
        <p:nvSpPr>
          <p:cNvPr id="14" name="Text Placeholder 3">
            <a:extLst>
              <a:ext uri="{FF2B5EF4-FFF2-40B4-BE49-F238E27FC236}">
                <a16:creationId xmlns:a16="http://schemas.microsoft.com/office/drawing/2014/main" id="{50DB5927-543A-4809-BA0C-C412FC46B5E6}"/>
              </a:ext>
            </a:extLst>
          </p:cNvPr>
          <p:cNvSpPr>
            <a:spLocks noGrp="1"/>
          </p:cNvSpPr>
          <p:nvPr>
            <p:ph type="body" sz="quarter" idx="25" hasCustomPrompt="1"/>
          </p:nvPr>
        </p:nvSpPr>
        <p:spPr>
          <a:xfrm>
            <a:off x="3241674" y="2747841"/>
            <a:ext cx="2628000" cy="215900"/>
          </a:xfrm>
          <a:prstGeom prst="rect">
            <a:avLst/>
          </a:prstGeom>
        </p:spPr>
        <p:txBody>
          <a:bodyPr anchor="b" anchorCtr="0"/>
          <a:lstStyle>
            <a:lvl1pPr marL="0" indent="0" algn="r">
              <a:buNone/>
              <a:defRPr sz="600">
                <a:solidFill>
                  <a:schemeClr val="bg1">
                    <a:lumMod val="50000"/>
                  </a:schemeClr>
                </a:solidFill>
              </a:defRPr>
            </a:lvl1pPr>
          </a:lstStyle>
          <a:p>
            <a:pPr lvl="0"/>
            <a:r>
              <a:rPr lang="en-GB" noProof="0"/>
              <a:t>Source: Add name</a:t>
            </a:r>
          </a:p>
        </p:txBody>
      </p:sp>
      <p:sp>
        <p:nvSpPr>
          <p:cNvPr id="15" name="Text Placeholder 3">
            <a:extLst>
              <a:ext uri="{FF2B5EF4-FFF2-40B4-BE49-F238E27FC236}">
                <a16:creationId xmlns:a16="http://schemas.microsoft.com/office/drawing/2014/main" id="{01052C9E-5D8B-4F9B-8BD9-0689534AA397}"/>
              </a:ext>
            </a:extLst>
          </p:cNvPr>
          <p:cNvSpPr>
            <a:spLocks noGrp="1"/>
          </p:cNvSpPr>
          <p:nvPr>
            <p:ph type="body" sz="quarter" idx="26" hasCustomPrompt="1"/>
          </p:nvPr>
        </p:nvSpPr>
        <p:spPr>
          <a:xfrm>
            <a:off x="6121400" y="2752725"/>
            <a:ext cx="2630115" cy="215900"/>
          </a:xfrm>
          <a:prstGeom prst="rect">
            <a:avLst/>
          </a:prstGeom>
        </p:spPr>
        <p:txBody>
          <a:bodyPr anchor="b" anchorCtr="0"/>
          <a:lstStyle>
            <a:lvl1pPr marL="0" indent="0" algn="r">
              <a:buNone/>
              <a:defRPr sz="600">
                <a:solidFill>
                  <a:schemeClr val="bg1">
                    <a:lumMod val="50000"/>
                  </a:schemeClr>
                </a:solidFill>
              </a:defRPr>
            </a:lvl1pPr>
          </a:lstStyle>
          <a:p>
            <a:pPr lvl="0"/>
            <a:r>
              <a:rPr lang="en-GB" noProof="0"/>
              <a:t>Source: Add name</a:t>
            </a:r>
          </a:p>
        </p:txBody>
      </p:sp>
      <p:sp>
        <p:nvSpPr>
          <p:cNvPr id="18" name="Text Placeholder 11">
            <a:extLst>
              <a:ext uri="{FF2B5EF4-FFF2-40B4-BE49-F238E27FC236}">
                <a16:creationId xmlns:a16="http://schemas.microsoft.com/office/drawing/2014/main" id="{C73EF000-82BC-3F4F-843C-F37CD6347E00}"/>
              </a:ext>
            </a:extLst>
          </p:cNvPr>
          <p:cNvSpPr>
            <a:spLocks noGrp="1"/>
          </p:cNvSpPr>
          <p:nvPr>
            <p:ph type="body" sz="quarter" idx="29" hasCustomPrompt="1"/>
          </p:nvPr>
        </p:nvSpPr>
        <p:spPr>
          <a:xfrm>
            <a:off x="361263" y="3184525"/>
            <a:ext cx="2628000" cy="260236"/>
          </a:xfrm>
          <a:prstGeom prst="rect">
            <a:avLst/>
          </a:prstGeom>
        </p:spPr>
        <p:txBody>
          <a:bodyPr>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sp>
        <p:nvSpPr>
          <p:cNvPr id="32" name="Content Placeholder 23">
            <a:extLst>
              <a:ext uri="{FF2B5EF4-FFF2-40B4-BE49-F238E27FC236}">
                <a16:creationId xmlns:a16="http://schemas.microsoft.com/office/drawing/2014/main" id="{671D206D-ABCD-9C43-A0D7-7A72CDC98451}"/>
              </a:ext>
            </a:extLst>
          </p:cNvPr>
          <p:cNvSpPr>
            <a:spLocks noGrp="1"/>
          </p:cNvSpPr>
          <p:nvPr>
            <p:ph sz="quarter" idx="41" hasCustomPrompt="1"/>
          </p:nvPr>
        </p:nvSpPr>
        <p:spPr>
          <a:xfrm>
            <a:off x="3241675" y="1347788"/>
            <a:ext cx="2627313" cy="1400053"/>
          </a:xfrm>
          <a:prstGeom prst="rect">
            <a:avLst/>
          </a:prstGeom>
          <a:solidFill>
            <a:schemeClr val="bg1">
              <a:lumMod val="85000"/>
            </a:schemeClr>
          </a:solidFill>
        </p:spPr>
        <p:txBody>
          <a:bodyPr tIns="936000"/>
          <a:lstStyle>
            <a:lvl1pPr marL="0" indent="0" algn="ctr">
              <a:lnSpc>
                <a:spcPct val="300000"/>
              </a:lnSpc>
              <a:buNone/>
              <a:defRPr sz="900" i="1"/>
            </a:lvl1pPr>
            <a:lvl2pPr marL="343003" indent="0" algn="ctr">
              <a:buNone/>
              <a:defRPr sz="900"/>
            </a:lvl2pPr>
            <a:lvl3pPr marL="686006" indent="0" algn="ctr">
              <a:buNone/>
              <a:defRPr sz="900"/>
            </a:lvl3pPr>
            <a:lvl4pPr marL="1029009" indent="0" algn="ctr">
              <a:buNone/>
              <a:defRPr sz="900"/>
            </a:lvl4pPr>
            <a:lvl5pPr marL="1372011" indent="0" algn="ctr">
              <a:buNone/>
              <a:defRPr sz="900"/>
            </a:lvl5pPr>
          </a:lstStyle>
          <a:p>
            <a:pPr lvl="0"/>
            <a:r>
              <a:rPr lang="en-GB" noProof="0"/>
              <a:t>Click to add image, graph or other media</a:t>
            </a:r>
          </a:p>
        </p:txBody>
      </p:sp>
      <p:sp>
        <p:nvSpPr>
          <p:cNvPr id="33" name="Content Placeholder 23">
            <a:extLst>
              <a:ext uri="{FF2B5EF4-FFF2-40B4-BE49-F238E27FC236}">
                <a16:creationId xmlns:a16="http://schemas.microsoft.com/office/drawing/2014/main" id="{157CDFCB-103B-9F43-9485-DD9C523E1B2C}"/>
              </a:ext>
            </a:extLst>
          </p:cNvPr>
          <p:cNvSpPr>
            <a:spLocks noGrp="1"/>
          </p:cNvSpPr>
          <p:nvPr>
            <p:ph sz="quarter" idx="42" hasCustomPrompt="1"/>
          </p:nvPr>
        </p:nvSpPr>
        <p:spPr>
          <a:xfrm>
            <a:off x="6119025" y="1347788"/>
            <a:ext cx="2628000" cy="1400053"/>
          </a:xfrm>
          <a:prstGeom prst="rect">
            <a:avLst/>
          </a:prstGeom>
          <a:solidFill>
            <a:schemeClr val="bg1">
              <a:lumMod val="85000"/>
            </a:schemeClr>
          </a:solidFill>
        </p:spPr>
        <p:txBody>
          <a:bodyPr tIns="936000"/>
          <a:lstStyle>
            <a:lvl1pPr marL="0" indent="0" algn="ctr">
              <a:lnSpc>
                <a:spcPct val="300000"/>
              </a:lnSpc>
              <a:buNone/>
              <a:defRPr sz="900" i="1"/>
            </a:lvl1pPr>
            <a:lvl2pPr marL="343003" indent="0" algn="ctr">
              <a:buNone/>
              <a:defRPr sz="900"/>
            </a:lvl2pPr>
            <a:lvl3pPr marL="686006" indent="0" algn="ctr">
              <a:buNone/>
              <a:defRPr sz="900"/>
            </a:lvl3pPr>
            <a:lvl4pPr marL="1029009" indent="0" algn="ctr">
              <a:buNone/>
              <a:defRPr sz="900"/>
            </a:lvl4pPr>
            <a:lvl5pPr marL="1372011" indent="0" algn="ctr">
              <a:buNone/>
              <a:defRPr sz="900"/>
            </a:lvl5pPr>
          </a:lstStyle>
          <a:p>
            <a:pPr lvl="0"/>
            <a:r>
              <a:rPr lang="en-GB" noProof="0"/>
              <a:t>Click to add image, graph or other media</a:t>
            </a:r>
          </a:p>
        </p:txBody>
      </p:sp>
      <p:sp>
        <p:nvSpPr>
          <p:cNvPr id="26" name="Text Placeholder 3">
            <a:extLst>
              <a:ext uri="{FF2B5EF4-FFF2-40B4-BE49-F238E27FC236}">
                <a16:creationId xmlns:a16="http://schemas.microsoft.com/office/drawing/2014/main" id="{CF7E22BD-4C58-1A4E-8BCE-04600A81298A}"/>
              </a:ext>
            </a:extLst>
          </p:cNvPr>
          <p:cNvSpPr>
            <a:spLocks noGrp="1"/>
          </p:cNvSpPr>
          <p:nvPr>
            <p:ph type="body" sz="quarter" idx="44" hasCustomPrompt="1"/>
          </p:nvPr>
        </p:nvSpPr>
        <p:spPr>
          <a:xfrm>
            <a:off x="361263" y="3581399"/>
            <a:ext cx="2628000" cy="1223963"/>
          </a:xfrm>
          <a:prstGeom prst="rect">
            <a:avLst/>
          </a:prstGeom>
        </p:spPr>
        <p:txBody>
          <a:bodyPr>
            <a:noAutofit/>
          </a:bodyPr>
          <a:lstStyle>
            <a:lvl1pPr>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29" name="Text Placeholder 3">
            <a:extLst>
              <a:ext uri="{FF2B5EF4-FFF2-40B4-BE49-F238E27FC236}">
                <a16:creationId xmlns:a16="http://schemas.microsoft.com/office/drawing/2014/main" id="{15D2EC6C-5339-C142-AE24-B8FAF44F9D24}"/>
              </a:ext>
            </a:extLst>
          </p:cNvPr>
          <p:cNvSpPr>
            <a:spLocks noGrp="1"/>
          </p:cNvSpPr>
          <p:nvPr>
            <p:ph type="body" sz="quarter" idx="46" hasCustomPrompt="1"/>
          </p:nvPr>
        </p:nvSpPr>
        <p:spPr>
          <a:xfrm>
            <a:off x="3241676" y="3581399"/>
            <a:ext cx="2628000" cy="1223961"/>
          </a:xfrm>
          <a:prstGeom prst="rect">
            <a:avLst/>
          </a:prstGeom>
        </p:spPr>
        <p:txBody>
          <a:bodyPr>
            <a:noAutofit/>
          </a:bodyPr>
          <a:lstStyle>
            <a:lvl1pPr>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38" name="Text Placeholder 3">
            <a:extLst>
              <a:ext uri="{FF2B5EF4-FFF2-40B4-BE49-F238E27FC236}">
                <a16:creationId xmlns:a16="http://schemas.microsoft.com/office/drawing/2014/main" id="{C74301D4-2C08-3842-873E-C53A4E35E1FC}"/>
              </a:ext>
            </a:extLst>
          </p:cNvPr>
          <p:cNvSpPr>
            <a:spLocks noGrp="1"/>
          </p:cNvSpPr>
          <p:nvPr>
            <p:ph type="body" sz="quarter" idx="49" hasCustomPrompt="1"/>
          </p:nvPr>
        </p:nvSpPr>
        <p:spPr>
          <a:xfrm>
            <a:off x="6119025" y="3581398"/>
            <a:ext cx="2628000" cy="1223965"/>
          </a:xfrm>
          <a:prstGeom prst="rect">
            <a:avLst/>
          </a:prstGeom>
        </p:spPr>
        <p:txBody>
          <a:bodyPr>
            <a:noAutofit/>
          </a:bodyPr>
          <a:lstStyle>
            <a:lvl1pPr>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39" name="Text Placeholder 11">
            <a:extLst>
              <a:ext uri="{FF2B5EF4-FFF2-40B4-BE49-F238E27FC236}">
                <a16:creationId xmlns:a16="http://schemas.microsoft.com/office/drawing/2014/main" id="{8704E15C-F5B7-A54E-9E67-F332B8384777}"/>
              </a:ext>
            </a:extLst>
          </p:cNvPr>
          <p:cNvSpPr>
            <a:spLocks noGrp="1"/>
          </p:cNvSpPr>
          <p:nvPr>
            <p:ph type="body" sz="quarter" idx="50" hasCustomPrompt="1"/>
          </p:nvPr>
        </p:nvSpPr>
        <p:spPr>
          <a:xfrm>
            <a:off x="3252873" y="3184525"/>
            <a:ext cx="2627313" cy="260236"/>
          </a:xfrm>
          <a:prstGeom prst="rect">
            <a:avLst/>
          </a:prstGeom>
        </p:spPr>
        <p:txBody>
          <a:bodyPr>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sp>
        <p:nvSpPr>
          <p:cNvPr id="40" name="Text Placeholder 11">
            <a:extLst>
              <a:ext uri="{FF2B5EF4-FFF2-40B4-BE49-F238E27FC236}">
                <a16:creationId xmlns:a16="http://schemas.microsoft.com/office/drawing/2014/main" id="{35E4AD9A-2483-4941-8109-5902D5B8BCA5}"/>
              </a:ext>
            </a:extLst>
          </p:cNvPr>
          <p:cNvSpPr>
            <a:spLocks noGrp="1"/>
          </p:cNvSpPr>
          <p:nvPr>
            <p:ph type="body" sz="quarter" idx="51" hasCustomPrompt="1"/>
          </p:nvPr>
        </p:nvSpPr>
        <p:spPr>
          <a:xfrm>
            <a:off x="6119099" y="3184525"/>
            <a:ext cx="2628000" cy="260236"/>
          </a:xfrm>
          <a:prstGeom prst="rect">
            <a:avLst/>
          </a:prstGeom>
        </p:spPr>
        <p:txBody>
          <a:bodyPr>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pic>
        <p:nvPicPr>
          <p:cNvPr id="21" name="Bildobjekt 7">
            <a:extLst>
              <a:ext uri="{FF2B5EF4-FFF2-40B4-BE49-F238E27FC236}">
                <a16:creationId xmlns:a16="http://schemas.microsoft.com/office/drawing/2014/main" id="{17716B58-F4DB-4CE9-A13B-E6ABD9218BFC}"/>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23" name="Title Placeholder 10">
            <a:extLst>
              <a:ext uri="{FF2B5EF4-FFF2-40B4-BE49-F238E27FC236}">
                <a16:creationId xmlns:a16="http://schemas.microsoft.com/office/drawing/2014/main" id="{7521BB99-BB6E-4918-A7E7-F1E0FF3F6C98}"/>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27" name="Date Placeholder 2">
            <a:extLst>
              <a:ext uri="{FF2B5EF4-FFF2-40B4-BE49-F238E27FC236}">
                <a16:creationId xmlns:a16="http://schemas.microsoft.com/office/drawing/2014/main" id="{46E67FC0-4703-44E7-8E23-51C04358C880}"/>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28" name="Footer Placeholder 8">
            <a:extLst>
              <a:ext uri="{FF2B5EF4-FFF2-40B4-BE49-F238E27FC236}">
                <a16:creationId xmlns:a16="http://schemas.microsoft.com/office/drawing/2014/main" id="{DEFCD0FB-601B-4B61-BAF2-BEF460C41299}"/>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30" name="Slide Number Placeholder 9">
            <a:extLst>
              <a:ext uri="{FF2B5EF4-FFF2-40B4-BE49-F238E27FC236}">
                <a16:creationId xmlns:a16="http://schemas.microsoft.com/office/drawing/2014/main" id="{0D220421-12B6-4B5C-A34C-55CB2E8A6CB0}"/>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267866940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AA349A2-A320-4D43-8F68-3A1B95C54D50}"/>
              </a:ext>
            </a:extLst>
          </p:cNvPr>
          <p:cNvSpPr>
            <a:spLocks noGrp="1"/>
          </p:cNvSpPr>
          <p:nvPr>
            <p:ph type="pic" sz="quarter" idx="13" hasCustomPrompt="1"/>
          </p:nvPr>
        </p:nvSpPr>
        <p:spPr>
          <a:xfrm>
            <a:off x="360362" y="1347788"/>
            <a:ext cx="1908663" cy="1908000"/>
          </a:xfrm>
          <a:prstGeom prst="ellipse">
            <a:avLst/>
          </a:prstGeom>
          <a:solidFill>
            <a:schemeClr val="bg1">
              <a:lumMod val="85000"/>
            </a:schemeClr>
          </a:solidFill>
          <a:ln>
            <a:noFill/>
          </a:ln>
        </p:spPr>
        <p:txBody>
          <a:bodyPr tIns="936000"/>
          <a:lstStyle>
            <a:lvl1pPr marL="0" indent="0" algn="ctr">
              <a:buNone/>
              <a:defRPr sz="900" i="1"/>
            </a:lvl1pPr>
          </a:lstStyle>
          <a:p>
            <a:r>
              <a:rPr lang="en-GB" noProof="0"/>
              <a:t>Click to add image</a:t>
            </a:r>
          </a:p>
        </p:txBody>
      </p:sp>
      <p:sp>
        <p:nvSpPr>
          <p:cNvPr id="7" name="Picture Placeholder 7">
            <a:extLst>
              <a:ext uri="{FF2B5EF4-FFF2-40B4-BE49-F238E27FC236}">
                <a16:creationId xmlns:a16="http://schemas.microsoft.com/office/drawing/2014/main" id="{ED8137BB-1ECE-1647-9D2B-D6351DFB226D}"/>
              </a:ext>
            </a:extLst>
          </p:cNvPr>
          <p:cNvSpPr>
            <a:spLocks noGrp="1"/>
          </p:cNvSpPr>
          <p:nvPr>
            <p:ph type="pic" sz="quarter" idx="17" hasCustomPrompt="1"/>
          </p:nvPr>
        </p:nvSpPr>
        <p:spPr>
          <a:xfrm>
            <a:off x="2520950" y="1347788"/>
            <a:ext cx="1908663" cy="1908000"/>
          </a:xfrm>
          <a:prstGeom prst="ellipse">
            <a:avLst/>
          </a:prstGeom>
          <a:solidFill>
            <a:schemeClr val="bg1">
              <a:lumMod val="85000"/>
            </a:schemeClr>
          </a:solidFill>
        </p:spPr>
        <p:txBody>
          <a:bodyPr tIns="936000"/>
          <a:lstStyle>
            <a:lvl1pPr marL="0" marR="0" indent="0" algn="ctr" defTabSz="686006" rtl="0" eaLnBrk="1" fontAlgn="auto" latinLnBrk="0" hangingPunct="1">
              <a:lnSpc>
                <a:spcPct val="90000"/>
              </a:lnSpc>
              <a:spcBef>
                <a:spcPts val="750"/>
              </a:spcBef>
              <a:spcAft>
                <a:spcPts val="0"/>
              </a:spcAft>
              <a:buClrTx/>
              <a:buSzTx/>
              <a:buFont typeface="Arial" panose="020B0604020202020204" pitchFamily="34" charset="0"/>
              <a:buNone/>
              <a:tabLst/>
              <a:defRPr sz="900" i="1"/>
            </a:lvl1pPr>
          </a:lstStyle>
          <a:p>
            <a:r>
              <a:rPr lang="en-GB" noProof="0"/>
              <a:t>Click to add image</a:t>
            </a:r>
          </a:p>
        </p:txBody>
      </p:sp>
      <p:sp>
        <p:nvSpPr>
          <p:cNvPr id="8" name="Picture Placeholder 7">
            <a:extLst>
              <a:ext uri="{FF2B5EF4-FFF2-40B4-BE49-F238E27FC236}">
                <a16:creationId xmlns:a16="http://schemas.microsoft.com/office/drawing/2014/main" id="{3381E67F-00E8-8F4A-BC95-9DAFE2918067}"/>
              </a:ext>
            </a:extLst>
          </p:cNvPr>
          <p:cNvSpPr>
            <a:spLocks noGrp="1"/>
          </p:cNvSpPr>
          <p:nvPr>
            <p:ph type="pic" sz="quarter" idx="18" hasCustomPrompt="1"/>
          </p:nvPr>
        </p:nvSpPr>
        <p:spPr>
          <a:xfrm>
            <a:off x="4681538" y="1347788"/>
            <a:ext cx="1908663" cy="1908000"/>
          </a:xfrm>
          <a:prstGeom prst="ellipse">
            <a:avLst/>
          </a:prstGeom>
          <a:solidFill>
            <a:schemeClr val="bg1">
              <a:lumMod val="85000"/>
            </a:schemeClr>
          </a:solidFill>
        </p:spPr>
        <p:txBody>
          <a:bodyPr tIns="936000"/>
          <a:lstStyle>
            <a:lvl1pPr marL="0" marR="0" indent="0" algn="ctr" defTabSz="686006" rtl="0" eaLnBrk="1" fontAlgn="auto" latinLnBrk="0" hangingPunct="1">
              <a:lnSpc>
                <a:spcPct val="90000"/>
              </a:lnSpc>
              <a:spcBef>
                <a:spcPts val="750"/>
              </a:spcBef>
              <a:spcAft>
                <a:spcPts val="0"/>
              </a:spcAft>
              <a:buClrTx/>
              <a:buSzTx/>
              <a:buFont typeface="Arial" panose="020B0604020202020204" pitchFamily="34" charset="0"/>
              <a:buNone/>
              <a:tabLst/>
              <a:defRPr sz="900" i="1"/>
            </a:lvl1pPr>
          </a:lstStyle>
          <a:p>
            <a:r>
              <a:rPr lang="en-GB" noProof="0"/>
              <a:t>Click to add image</a:t>
            </a:r>
          </a:p>
        </p:txBody>
      </p:sp>
      <p:sp>
        <p:nvSpPr>
          <p:cNvPr id="9" name="Picture Placeholder 7">
            <a:extLst>
              <a:ext uri="{FF2B5EF4-FFF2-40B4-BE49-F238E27FC236}">
                <a16:creationId xmlns:a16="http://schemas.microsoft.com/office/drawing/2014/main" id="{D17BAECE-64BB-814F-BBE3-F56E4055A42B}"/>
              </a:ext>
            </a:extLst>
          </p:cNvPr>
          <p:cNvSpPr>
            <a:spLocks noGrp="1"/>
          </p:cNvSpPr>
          <p:nvPr>
            <p:ph type="pic" sz="quarter" idx="19" hasCustomPrompt="1"/>
          </p:nvPr>
        </p:nvSpPr>
        <p:spPr>
          <a:xfrm>
            <a:off x="6842125" y="1347788"/>
            <a:ext cx="1908663" cy="1908000"/>
          </a:xfrm>
          <a:prstGeom prst="ellipse">
            <a:avLst/>
          </a:prstGeom>
          <a:solidFill>
            <a:schemeClr val="bg1">
              <a:lumMod val="85000"/>
            </a:schemeClr>
          </a:solidFill>
        </p:spPr>
        <p:txBody>
          <a:bodyPr tIns="936000"/>
          <a:lstStyle>
            <a:lvl1pPr marL="0" marR="0" indent="0" algn="ctr" defTabSz="686006" rtl="0" eaLnBrk="1" fontAlgn="auto" latinLnBrk="0" hangingPunct="1">
              <a:lnSpc>
                <a:spcPct val="90000"/>
              </a:lnSpc>
              <a:spcBef>
                <a:spcPts val="750"/>
              </a:spcBef>
              <a:spcAft>
                <a:spcPts val="0"/>
              </a:spcAft>
              <a:buClrTx/>
              <a:buSzTx/>
              <a:buFont typeface="Arial" panose="020B0604020202020204" pitchFamily="34" charset="0"/>
              <a:buNone/>
              <a:tabLst/>
              <a:defRPr sz="900" i="1"/>
            </a:lvl1pPr>
          </a:lstStyle>
          <a:p>
            <a:r>
              <a:rPr lang="en-GB" noProof="0"/>
              <a:t>Click to add image</a:t>
            </a:r>
          </a:p>
        </p:txBody>
      </p:sp>
      <p:cxnSp>
        <p:nvCxnSpPr>
          <p:cNvPr id="10" name="Rak 5">
            <a:extLst>
              <a:ext uri="{FF2B5EF4-FFF2-40B4-BE49-F238E27FC236}">
                <a16:creationId xmlns:a16="http://schemas.microsoft.com/office/drawing/2014/main" id="{DDEC33F9-F349-A643-97DF-1CFD1A601DF1}"/>
              </a:ext>
            </a:extLst>
          </p:cNvPr>
          <p:cNvCxnSpPr>
            <a:cxnSpLocks/>
          </p:cNvCxnSpPr>
          <p:nvPr userDrawn="1"/>
        </p:nvCxnSpPr>
        <p:spPr>
          <a:xfrm>
            <a:off x="2394545" y="3364630"/>
            <a:ext cx="0" cy="144073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Rak 5">
            <a:extLst>
              <a:ext uri="{FF2B5EF4-FFF2-40B4-BE49-F238E27FC236}">
                <a16:creationId xmlns:a16="http://schemas.microsoft.com/office/drawing/2014/main" id="{9C054490-DE66-074A-8137-03050D90CA0B}"/>
              </a:ext>
            </a:extLst>
          </p:cNvPr>
          <p:cNvCxnSpPr>
            <a:cxnSpLocks/>
          </p:cNvCxnSpPr>
          <p:nvPr userDrawn="1"/>
        </p:nvCxnSpPr>
        <p:spPr>
          <a:xfrm>
            <a:off x="4554911" y="3364630"/>
            <a:ext cx="0" cy="14407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Rak 5">
            <a:extLst>
              <a:ext uri="{FF2B5EF4-FFF2-40B4-BE49-F238E27FC236}">
                <a16:creationId xmlns:a16="http://schemas.microsoft.com/office/drawing/2014/main" id="{D22C16C6-0362-604F-A516-67C24034198E}"/>
              </a:ext>
            </a:extLst>
          </p:cNvPr>
          <p:cNvCxnSpPr>
            <a:cxnSpLocks/>
          </p:cNvCxnSpPr>
          <p:nvPr userDrawn="1"/>
        </p:nvCxnSpPr>
        <p:spPr>
          <a:xfrm>
            <a:off x="6715941" y="3364630"/>
            <a:ext cx="0" cy="144073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0F8563D-36B0-FE4D-A073-B69E8571DCE0}"/>
              </a:ext>
            </a:extLst>
          </p:cNvPr>
          <p:cNvSpPr>
            <a:spLocks noGrp="1"/>
          </p:cNvSpPr>
          <p:nvPr>
            <p:ph type="body" sz="quarter" idx="51" hasCustomPrompt="1"/>
          </p:nvPr>
        </p:nvSpPr>
        <p:spPr>
          <a:xfrm>
            <a:off x="360363" y="3797300"/>
            <a:ext cx="1909762" cy="1008063"/>
          </a:xfrm>
          <a:prstGeom prst="rect">
            <a:avLst/>
          </a:prstGeom>
        </p:spPr>
        <p:txBody>
          <a:bodyPr/>
          <a:lstStyle>
            <a:lvl1pPr>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39" name="Text Placeholder 3">
            <a:extLst>
              <a:ext uri="{FF2B5EF4-FFF2-40B4-BE49-F238E27FC236}">
                <a16:creationId xmlns:a16="http://schemas.microsoft.com/office/drawing/2014/main" id="{080AE4D0-E234-FC44-9A75-27629967541A}"/>
              </a:ext>
            </a:extLst>
          </p:cNvPr>
          <p:cNvSpPr>
            <a:spLocks noGrp="1"/>
          </p:cNvSpPr>
          <p:nvPr>
            <p:ph type="body" sz="quarter" idx="53" hasCustomPrompt="1"/>
          </p:nvPr>
        </p:nvSpPr>
        <p:spPr>
          <a:xfrm>
            <a:off x="2520950" y="3797300"/>
            <a:ext cx="1907598" cy="1008064"/>
          </a:xfrm>
          <a:prstGeom prst="rect">
            <a:avLst/>
          </a:prstGeom>
        </p:spPr>
        <p:txBody>
          <a:bodyPr/>
          <a:lstStyle>
            <a:lvl1pPr>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43" name="Text Placeholder 3">
            <a:extLst>
              <a:ext uri="{FF2B5EF4-FFF2-40B4-BE49-F238E27FC236}">
                <a16:creationId xmlns:a16="http://schemas.microsoft.com/office/drawing/2014/main" id="{264BDAD6-0EF2-E14A-AF95-FF8C25DD22DF}"/>
              </a:ext>
            </a:extLst>
          </p:cNvPr>
          <p:cNvSpPr>
            <a:spLocks noGrp="1"/>
          </p:cNvSpPr>
          <p:nvPr>
            <p:ph type="body" sz="quarter" idx="55" hasCustomPrompt="1"/>
          </p:nvPr>
        </p:nvSpPr>
        <p:spPr>
          <a:xfrm>
            <a:off x="4682201" y="3797300"/>
            <a:ext cx="1908000" cy="1008063"/>
          </a:xfrm>
          <a:prstGeom prst="rect">
            <a:avLst/>
          </a:prstGeom>
        </p:spPr>
        <p:txBody>
          <a:bodyPr/>
          <a:lstStyle>
            <a:lvl1pPr>
              <a:defRPr sz="1200"/>
            </a:lvl1pPr>
            <a:lvl2pPr>
              <a:defRPr sz="1200"/>
            </a:lvl2pPr>
            <a:lvl3pPr>
              <a:defRPr sz="1000"/>
            </a:lvl3pPr>
            <a:lvl4pPr>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45" name="Text Placeholder 3">
            <a:extLst>
              <a:ext uri="{FF2B5EF4-FFF2-40B4-BE49-F238E27FC236}">
                <a16:creationId xmlns:a16="http://schemas.microsoft.com/office/drawing/2014/main" id="{316739A7-61A8-8140-BB50-18533D5EEC71}"/>
              </a:ext>
            </a:extLst>
          </p:cNvPr>
          <p:cNvSpPr>
            <a:spLocks noGrp="1"/>
          </p:cNvSpPr>
          <p:nvPr>
            <p:ph type="body" sz="quarter" idx="57" hasCustomPrompt="1"/>
          </p:nvPr>
        </p:nvSpPr>
        <p:spPr>
          <a:xfrm>
            <a:off x="6842125" y="3797300"/>
            <a:ext cx="1908663" cy="1008063"/>
          </a:xfrm>
          <a:prstGeom prst="rect">
            <a:avLst/>
          </a:prstGeom>
        </p:spPr>
        <p:txBody>
          <a:bodyPr/>
          <a:lstStyle>
            <a:lvl1pPr>
              <a:defRPr sz="1200"/>
            </a:lvl1pPr>
            <a:lvl2pPr>
              <a:defRPr sz="1200"/>
            </a:lvl2pPr>
            <a:lvl3pPr>
              <a:defRPr sz="1000"/>
            </a:lvl3pPr>
            <a:lvl4pPr marL="247650" indent="0">
              <a:buNone/>
              <a:defRPr sz="900"/>
            </a:lvl4pPr>
            <a:lvl5pPr>
              <a:defRPr sz="800"/>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49" name="Text Placeholder 11">
            <a:extLst>
              <a:ext uri="{FF2B5EF4-FFF2-40B4-BE49-F238E27FC236}">
                <a16:creationId xmlns:a16="http://schemas.microsoft.com/office/drawing/2014/main" id="{B32CAADE-3AD6-5546-B659-5C1D1C337A4C}"/>
              </a:ext>
            </a:extLst>
          </p:cNvPr>
          <p:cNvSpPr>
            <a:spLocks noGrp="1"/>
          </p:cNvSpPr>
          <p:nvPr>
            <p:ph type="body" sz="quarter" idx="29" hasCustomPrompt="1"/>
          </p:nvPr>
        </p:nvSpPr>
        <p:spPr>
          <a:xfrm>
            <a:off x="360361" y="3364630"/>
            <a:ext cx="1908000" cy="216769"/>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sp>
        <p:nvSpPr>
          <p:cNvPr id="50" name="Text Placeholder 11">
            <a:extLst>
              <a:ext uri="{FF2B5EF4-FFF2-40B4-BE49-F238E27FC236}">
                <a16:creationId xmlns:a16="http://schemas.microsoft.com/office/drawing/2014/main" id="{CF296816-DE4E-CF43-92FF-AAF587D0BE69}"/>
              </a:ext>
            </a:extLst>
          </p:cNvPr>
          <p:cNvSpPr>
            <a:spLocks noGrp="1"/>
          </p:cNvSpPr>
          <p:nvPr>
            <p:ph type="body" sz="quarter" idx="58" hasCustomPrompt="1"/>
          </p:nvPr>
        </p:nvSpPr>
        <p:spPr>
          <a:xfrm>
            <a:off x="2520728" y="3364630"/>
            <a:ext cx="1908000" cy="216767"/>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sp>
        <p:nvSpPr>
          <p:cNvPr id="51" name="Text Placeholder 11">
            <a:extLst>
              <a:ext uri="{FF2B5EF4-FFF2-40B4-BE49-F238E27FC236}">
                <a16:creationId xmlns:a16="http://schemas.microsoft.com/office/drawing/2014/main" id="{A034BAA0-F5CF-FA4A-A339-D4EBCA9AC047}"/>
              </a:ext>
            </a:extLst>
          </p:cNvPr>
          <p:cNvSpPr>
            <a:spLocks noGrp="1"/>
          </p:cNvSpPr>
          <p:nvPr>
            <p:ph type="body" sz="quarter" idx="59" hasCustomPrompt="1"/>
          </p:nvPr>
        </p:nvSpPr>
        <p:spPr>
          <a:xfrm>
            <a:off x="4681094" y="3364630"/>
            <a:ext cx="1908663" cy="216769"/>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sp>
        <p:nvSpPr>
          <p:cNvPr id="52" name="Text Placeholder 11">
            <a:extLst>
              <a:ext uri="{FF2B5EF4-FFF2-40B4-BE49-F238E27FC236}">
                <a16:creationId xmlns:a16="http://schemas.microsoft.com/office/drawing/2014/main" id="{1EC23075-E7FF-1B4D-AA78-08BFE8A651A1}"/>
              </a:ext>
            </a:extLst>
          </p:cNvPr>
          <p:cNvSpPr>
            <a:spLocks noGrp="1"/>
          </p:cNvSpPr>
          <p:nvPr>
            <p:ph type="body" sz="quarter" idx="60" hasCustomPrompt="1"/>
          </p:nvPr>
        </p:nvSpPr>
        <p:spPr>
          <a:xfrm>
            <a:off x="6842125" y="3364630"/>
            <a:ext cx="1908663" cy="216769"/>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200" b="0" i="0">
                <a:latin typeface="Volvo Novum Medium" panose="020B0503040502060204" pitchFamily="34" charset="77"/>
              </a:defRPr>
            </a:lvl2pPr>
            <a:lvl3pPr marL="0" indent="0">
              <a:lnSpc>
                <a:spcPct val="100000"/>
              </a:lnSpc>
              <a:spcAft>
                <a:spcPts val="0"/>
              </a:spcAft>
              <a:buFontTx/>
              <a:buNone/>
              <a:tabLst/>
              <a:defRPr sz="1200" b="0" i="0">
                <a:latin typeface="Volvo Novum Medium" panose="020B0503040502060204" pitchFamily="34" charset="77"/>
              </a:defRPr>
            </a:lvl3pPr>
            <a:lvl4pPr marL="0" indent="0">
              <a:lnSpc>
                <a:spcPct val="100000"/>
              </a:lnSpc>
              <a:spcAft>
                <a:spcPts val="0"/>
              </a:spcAft>
              <a:buFontTx/>
              <a:buNone/>
              <a:tabLst/>
              <a:defRPr sz="1200" b="0" i="0">
                <a:latin typeface="Volvo Novum Medium" panose="020B0503040502060204" pitchFamily="34" charset="77"/>
              </a:defRPr>
            </a:lvl4pPr>
            <a:lvl5pPr marL="0" indent="0">
              <a:lnSpc>
                <a:spcPct val="100000"/>
              </a:lnSpc>
              <a:spcAft>
                <a:spcPts val="0"/>
              </a:spcAft>
              <a:buFontTx/>
              <a:buNone/>
              <a:tabLst/>
              <a:defRPr sz="1200" b="0" i="0">
                <a:latin typeface="Volvo Novum Medium" panose="020B0503040502060204" pitchFamily="34" charset="77"/>
              </a:defRPr>
            </a:lvl5pPr>
            <a:lvl6pPr marL="0" indent="0">
              <a:lnSpc>
                <a:spcPct val="100000"/>
              </a:lnSpc>
              <a:spcAft>
                <a:spcPts val="0"/>
              </a:spcAft>
              <a:buFontTx/>
              <a:buNone/>
              <a:tabLst/>
              <a:defRPr sz="1200" b="0" i="0">
                <a:latin typeface="Volvo Novum Medium" panose="020B0503040502060204" pitchFamily="34" charset="77"/>
              </a:defRPr>
            </a:lvl6pPr>
            <a:lvl7pPr marL="0" indent="0">
              <a:spcAft>
                <a:spcPts val="0"/>
              </a:spcAft>
              <a:buFontTx/>
              <a:buNone/>
              <a:tabLst/>
              <a:defRPr sz="1200" b="0" i="0">
                <a:latin typeface="Volvo Novum Medium" panose="020B0503040502060204" pitchFamily="34" charset="77"/>
              </a:defRPr>
            </a:lvl7pPr>
            <a:lvl8pPr marL="0" indent="0">
              <a:spcAft>
                <a:spcPts val="0"/>
              </a:spcAft>
              <a:buFontTx/>
              <a:buNone/>
              <a:tabLst/>
              <a:defRPr sz="1200" b="0" i="0">
                <a:latin typeface="Volvo Novum Medium" panose="020B0503040502060204" pitchFamily="34" charset="77"/>
              </a:defRPr>
            </a:lvl8pPr>
            <a:lvl9pPr marL="0" indent="0">
              <a:spcAft>
                <a:spcPts val="0"/>
              </a:spcAft>
              <a:buFontTx/>
              <a:buNone/>
              <a:tabLst/>
              <a:defRPr sz="1200" b="0" i="0">
                <a:latin typeface="Volvo Novum Medium" panose="020B0503040502060204" pitchFamily="34" charset="77"/>
              </a:defRPr>
            </a:lvl9pPr>
          </a:lstStyle>
          <a:p>
            <a:pPr lvl="0"/>
            <a:r>
              <a:rPr lang="en-GB" noProof="0"/>
              <a:t>Click to add subheading</a:t>
            </a:r>
          </a:p>
        </p:txBody>
      </p:sp>
      <p:pic>
        <p:nvPicPr>
          <p:cNvPr id="23" name="Bildobjekt 7">
            <a:extLst>
              <a:ext uri="{FF2B5EF4-FFF2-40B4-BE49-F238E27FC236}">
                <a16:creationId xmlns:a16="http://schemas.microsoft.com/office/drawing/2014/main" id="{AE40AAA5-05DC-44A6-BA26-DEB87D025593}"/>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27" name="Title Placeholder 10">
            <a:extLst>
              <a:ext uri="{FF2B5EF4-FFF2-40B4-BE49-F238E27FC236}">
                <a16:creationId xmlns:a16="http://schemas.microsoft.com/office/drawing/2014/main" id="{D7C4EFBC-D363-4FA9-BD16-2A7A69813A47}"/>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29" name="Date Placeholder 2">
            <a:extLst>
              <a:ext uri="{FF2B5EF4-FFF2-40B4-BE49-F238E27FC236}">
                <a16:creationId xmlns:a16="http://schemas.microsoft.com/office/drawing/2014/main" id="{496833C5-42A0-4B15-A2D2-E5EDD2F15D57}"/>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31" name="Footer Placeholder 8">
            <a:extLst>
              <a:ext uri="{FF2B5EF4-FFF2-40B4-BE49-F238E27FC236}">
                <a16:creationId xmlns:a16="http://schemas.microsoft.com/office/drawing/2014/main" id="{281BCE76-FC03-4475-A383-0C33823439C6}"/>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33" name="Slide Number Placeholder 9">
            <a:extLst>
              <a:ext uri="{FF2B5EF4-FFF2-40B4-BE49-F238E27FC236}">
                <a16:creationId xmlns:a16="http://schemas.microsoft.com/office/drawing/2014/main" id="{F917DDE5-6BA4-46DA-8E4A-0BE6B1D83182}"/>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37800121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nt 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BFD382F-A41A-B34C-BB97-339E7BF79F9B}"/>
              </a:ext>
            </a:extLst>
          </p:cNvPr>
          <p:cNvSpPr>
            <a:spLocks noGrp="1"/>
          </p:cNvSpPr>
          <p:nvPr>
            <p:ph type="body" sz="quarter" idx="24" hasCustomPrompt="1"/>
          </p:nvPr>
        </p:nvSpPr>
        <p:spPr>
          <a:xfrm>
            <a:off x="360363" y="3801160"/>
            <a:ext cx="8389938" cy="100420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to add text</a:t>
            </a:r>
          </a:p>
          <a:p>
            <a:pPr lvl="1"/>
            <a:r>
              <a:rPr lang="en-GB" noProof="0"/>
              <a:t>First bullets</a:t>
            </a:r>
          </a:p>
        </p:txBody>
      </p:sp>
      <p:sp>
        <p:nvSpPr>
          <p:cNvPr id="24" name="Text Placeholder 4">
            <a:extLst>
              <a:ext uri="{FF2B5EF4-FFF2-40B4-BE49-F238E27FC236}">
                <a16:creationId xmlns:a16="http://schemas.microsoft.com/office/drawing/2014/main" id="{D2A8C818-9D87-7544-8ED4-0ECA648E5D44}"/>
              </a:ext>
            </a:extLst>
          </p:cNvPr>
          <p:cNvSpPr>
            <a:spLocks noGrp="1"/>
          </p:cNvSpPr>
          <p:nvPr>
            <p:ph type="body" sz="quarter" idx="53" hasCustomPrompt="1"/>
          </p:nvPr>
        </p:nvSpPr>
        <p:spPr>
          <a:xfrm>
            <a:off x="360363" y="1347788"/>
            <a:ext cx="8390132" cy="282417"/>
          </a:xfrm>
        </p:spPr>
        <p:txBody>
          <a:bodyPr>
            <a:noAutofit/>
          </a:bodyPr>
          <a:lstStyle>
            <a:lvl1pPr marL="9525" indent="0" algn="l">
              <a:spcAft>
                <a:spcPts val="0"/>
              </a:spcAft>
              <a:buFontTx/>
              <a:buNone/>
              <a:tabLst/>
              <a:defRPr lang="en-GB" sz="1400" b="0" i="0" noProof="0" dirty="0" smtClean="0">
                <a:latin typeface="Volvo Novum Light" panose="020B0303040502060204" pitchFamily="34" charset="0"/>
              </a:defRPr>
            </a:lvl1pPr>
            <a:lvl2pPr marL="9525" indent="0" algn="l">
              <a:spcAft>
                <a:spcPts val="0"/>
              </a:spcAft>
              <a:buFontTx/>
              <a:buNone/>
              <a:tabLst/>
              <a:defRPr lang="en-GB" sz="1200" b="0" i="0" noProof="0" dirty="0" smtClean="0">
                <a:latin typeface="Volvo Novum Medium" panose="020B0503040502060204" pitchFamily="34" charset="77"/>
              </a:defRPr>
            </a:lvl2pPr>
            <a:lvl3pPr marL="9525" indent="0" algn="l">
              <a:spcAft>
                <a:spcPts val="0"/>
              </a:spcAft>
              <a:buFontTx/>
              <a:buNone/>
              <a:tabLst/>
              <a:defRPr lang="en-GB" sz="1200" b="0" i="0" noProof="0" dirty="0" smtClean="0">
                <a:latin typeface="Volvo Novum Medium" panose="020B0503040502060204" pitchFamily="34" charset="77"/>
              </a:defRPr>
            </a:lvl3pPr>
            <a:lvl4pPr marL="9525" indent="0" algn="l">
              <a:spcAft>
                <a:spcPts val="0"/>
              </a:spcAft>
              <a:buFontTx/>
              <a:buNone/>
              <a:tabLst/>
              <a:defRPr lang="en-GB" sz="1200" b="0" i="0" noProof="0" dirty="0" smtClean="0">
                <a:latin typeface="Volvo Novum Medium" panose="020B0503040502060204" pitchFamily="34" charset="77"/>
              </a:defRPr>
            </a:lvl4pPr>
            <a:lvl5pPr marL="9525" indent="0" algn="l">
              <a:spcAft>
                <a:spcPts val="0"/>
              </a:spcAft>
              <a:buFontTx/>
              <a:buNone/>
              <a:tabLst/>
              <a:defRPr lang="en-GB" sz="1200" b="0" i="0" noProof="0" dirty="0" smtClean="0">
                <a:latin typeface="Volvo Novum Medium" panose="020B0503040502060204" pitchFamily="34" charset="77"/>
              </a:defRPr>
            </a:lvl5pPr>
            <a:lvl6pPr marL="9525" indent="0" algn="l">
              <a:spcAft>
                <a:spcPts val="0"/>
              </a:spcAft>
              <a:buFontTx/>
              <a:buNone/>
              <a:tabLst/>
              <a:defRPr lang="en-GB" sz="1200" b="0" i="0" noProof="0" dirty="0" smtClean="0">
                <a:latin typeface="Volvo Novum Medium" panose="020B0503040502060204" pitchFamily="34" charset="77"/>
              </a:defRPr>
            </a:lvl6pPr>
            <a:lvl7pPr marL="7938" indent="0">
              <a:buFontTx/>
              <a:buNone/>
              <a:tabLst/>
              <a:defRPr sz="1200" b="0" i="0">
                <a:latin typeface="Volvo Novum Medium" panose="020B0503040502060204" pitchFamily="34" charset="77"/>
              </a:defRPr>
            </a:lvl7pPr>
            <a:lvl8pPr marL="9525" indent="0" algn="l">
              <a:spcAft>
                <a:spcPts val="0"/>
              </a:spcAft>
              <a:buFontTx/>
              <a:buNone/>
              <a:tabLst/>
              <a:defRPr lang="en-GB" sz="1200" b="0" i="0" noProof="0" dirty="0" smtClean="0">
                <a:latin typeface="Volvo Novum Medium" panose="020B0503040502060204" pitchFamily="34" charset="77"/>
              </a:defRPr>
            </a:lvl8pPr>
            <a:lvl9pPr marL="9525" indent="0" algn="l">
              <a:spcAft>
                <a:spcPts val="0"/>
              </a:spcAft>
              <a:buFontTx/>
              <a:buNone/>
              <a:tabLst/>
              <a:defRPr lang="en-GB" sz="1200" b="0" i="0" noProof="0" dirty="0">
                <a:latin typeface="Volvo Novum Medium" panose="020B0503040502060204" pitchFamily="34" charset="77"/>
              </a:defRPr>
            </a:lvl9pPr>
          </a:lstStyle>
          <a:p>
            <a:pPr lvl="0"/>
            <a:r>
              <a:rPr lang="en-GB" noProof="0"/>
              <a:t>Click to add subheading</a:t>
            </a:r>
          </a:p>
        </p:txBody>
      </p:sp>
      <p:sp>
        <p:nvSpPr>
          <p:cNvPr id="27" name="Text Placeholder 2">
            <a:extLst>
              <a:ext uri="{FF2B5EF4-FFF2-40B4-BE49-F238E27FC236}">
                <a16:creationId xmlns:a16="http://schemas.microsoft.com/office/drawing/2014/main" id="{35B3F9B5-77EB-7047-AA91-EFB02BCF3B1C}"/>
              </a:ext>
            </a:extLst>
          </p:cNvPr>
          <p:cNvSpPr>
            <a:spLocks noGrp="1"/>
          </p:cNvSpPr>
          <p:nvPr>
            <p:ph type="body" sz="quarter" idx="54" hasCustomPrompt="1"/>
          </p:nvPr>
        </p:nvSpPr>
        <p:spPr>
          <a:xfrm>
            <a:off x="360362" y="1744662"/>
            <a:ext cx="1909764" cy="215901"/>
          </a:xfrm>
          <a:solidFill>
            <a:schemeClr val="bg1">
              <a:lumMod val="95000"/>
            </a:schemeClr>
          </a:solidFill>
        </p:spPr>
        <p:txBody>
          <a:bodyPr lIns="108000" tIns="72000" rIns="108000" bIns="72000" anchor="ctr" anchorCtr="0">
            <a:noAutofit/>
          </a:bodyPr>
          <a:lstStyle>
            <a:lvl1pPr marL="7938" indent="0">
              <a:tabLst/>
              <a:defRPr sz="1200" b="0" i="0">
                <a:latin typeface="Volvo Novum Medium" panose="020B0503040502060204" pitchFamily="34" charset="77"/>
              </a:defRPr>
            </a:lvl1pPr>
            <a:lvl2pPr marL="9525" indent="0">
              <a:buFontTx/>
              <a:buNone/>
              <a:tabLst/>
              <a:defRPr sz="1200" b="0" i="0">
                <a:latin typeface="Volvo Novum Medium" panose="020B0503040502060204" pitchFamily="34" charset="77"/>
              </a:defRPr>
            </a:lvl2pPr>
            <a:lvl3pPr marL="9525" indent="0">
              <a:buFontTx/>
              <a:buNone/>
              <a:tabLst/>
              <a:defRPr sz="1200" b="0" i="0">
                <a:latin typeface="Volvo Novum Medium" panose="020B0503040502060204" pitchFamily="34" charset="77"/>
              </a:defRPr>
            </a:lvl3pPr>
            <a:lvl4pPr marL="9525" indent="0">
              <a:buFontTx/>
              <a:buNone/>
              <a:tabLst/>
              <a:defRPr sz="1200" b="0" i="0">
                <a:latin typeface="Volvo Novum Medium" panose="020B0503040502060204" pitchFamily="34" charset="77"/>
              </a:defRPr>
            </a:lvl4pPr>
            <a:lvl5pPr marL="9525" indent="0">
              <a:buFontTx/>
              <a:buNone/>
              <a:tabLst/>
              <a:defRPr sz="1200" b="0" i="0">
                <a:latin typeface="Volvo Novum Medium" panose="020B0503040502060204" pitchFamily="34" charset="77"/>
              </a:defRPr>
            </a:lvl5pPr>
            <a:lvl6pPr marL="9525" indent="0">
              <a:buFontTx/>
              <a:buNone/>
              <a:tabLst/>
              <a:defRPr sz="1200" b="0" i="0">
                <a:latin typeface="Volvo Novum Medium" panose="020B0503040502060204" pitchFamily="34" charset="77"/>
              </a:defRPr>
            </a:lvl6pPr>
            <a:lvl7pPr marL="7938" indent="0">
              <a:buFontTx/>
              <a:buNone/>
              <a:tabLst/>
              <a:defRPr sz="1200" b="0" i="0">
                <a:latin typeface="Volvo Novum Medium" panose="020B0503040502060204" pitchFamily="34" charset="77"/>
              </a:defRPr>
            </a:lvl7pPr>
            <a:lvl8pPr marL="9525" indent="0">
              <a:buFontTx/>
              <a:buNone/>
              <a:tabLst/>
              <a:defRPr sz="1200" b="0" i="0">
                <a:latin typeface="Volvo Novum Medium" panose="020B0503040502060204" pitchFamily="34" charset="77"/>
              </a:defRPr>
            </a:lvl8pPr>
            <a:lvl9pPr marL="9525" indent="0">
              <a:buFontTx/>
              <a:buNone/>
              <a:tabLst/>
              <a:defRPr sz="1200" b="0" i="0">
                <a:latin typeface="Volvo Novum Medium" panose="020B0503040502060204" pitchFamily="34" charset="77"/>
              </a:defRPr>
            </a:lvl9pPr>
          </a:lstStyle>
          <a:p>
            <a:pPr lvl="0"/>
            <a:r>
              <a:rPr lang="en-GB" noProof="0"/>
              <a:t>Click to add text</a:t>
            </a:r>
          </a:p>
        </p:txBody>
      </p:sp>
      <p:sp>
        <p:nvSpPr>
          <p:cNvPr id="31" name="Text Placeholder 2">
            <a:extLst>
              <a:ext uri="{FF2B5EF4-FFF2-40B4-BE49-F238E27FC236}">
                <a16:creationId xmlns:a16="http://schemas.microsoft.com/office/drawing/2014/main" id="{83F71E83-123E-9440-96A0-34D038D66B79}"/>
              </a:ext>
            </a:extLst>
          </p:cNvPr>
          <p:cNvSpPr>
            <a:spLocks noGrp="1"/>
          </p:cNvSpPr>
          <p:nvPr>
            <p:ph type="body" sz="quarter" idx="55" hasCustomPrompt="1"/>
          </p:nvPr>
        </p:nvSpPr>
        <p:spPr>
          <a:xfrm>
            <a:off x="2519361" y="1743911"/>
            <a:ext cx="1909764" cy="216652"/>
          </a:xfrm>
          <a:solidFill>
            <a:schemeClr val="bg1">
              <a:lumMod val="95000"/>
            </a:schemeClr>
          </a:solidFill>
        </p:spPr>
        <p:txBody>
          <a:bodyPr lIns="108000" tIns="72000" rIns="108000" bIns="72000" anchor="ctr" anchorCtr="0">
            <a:noAutofit/>
          </a:bodyPr>
          <a:lstStyle>
            <a:lvl1pPr marL="7938" indent="0">
              <a:tabLst/>
              <a:defRPr sz="1200" b="0" i="0">
                <a:latin typeface="Volvo Novum Medium" panose="020B0503040502060204" pitchFamily="34" charset="77"/>
              </a:defRPr>
            </a:lvl1pPr>
            <a:lvl2pPr marL="9525" indent="0">
              <a:buFontTx/>
              <a:buNone/>
              <a:tabLst/>
              <a:defRPr sz="1200" b="0" i="0">
                <a:latin typeface="Volvo Novum Medium" panose="020B0503040502060204" pitchFamily="34" charset="77"/>
              </a:defRPr>
            </a:lvl2pPr>
            <a:lvl3pPr marL="9525" indent="0">
              <a:buFontTx/>
              <a:buNone/>
              <a:tabLst/>
              <a:defRPr sz="1200" b="0" i="0">
                <a:latin typeface="Volvo Novum Medium" panose="020B0503040502060204" pitchFamily="34" charset="77"/>
              </a:defRPr>
            </a:lvl3pPr>
            <a:lvl4pPr marL="9525" indent="0">
              <a:buFontTx/>
              <a:buNone/>
              <a:tabLst/>
              <a:defRPr sz="1200" b="0" i="0">
                <a:latin typeface="Volvo Novum Medium" panose="020B0503040502060204" pitchFamily="34" charset="77"/>
              </a:defRPr>
            </a:lvl4pPr>
            <a:lvl5pPr marL="9525" indent="0">
              <a:buFontTx/>
              <a:buNone/>
              <a:tabLst/>
              <a:defRPr sz="1200" b="0" i="0">
                <a:latin typeface="Volvo Novum Medium" panose="020B0503040502060204" pitchFamily="34" charset="77"/>
              </a:defRPr>
            </a:lvl5pPr>
            <a:lvl6pPr marL="9525" indent="0">
              <a:buFontTx/>
              <a:buNone/>
              <a:tabLst/>
              <a:defRPr sz="1200" b="0" i="0">
                <a:latin typeface="Volvo Novum Medium" panose="020B0503040502060204" pitchFamily="34" charset="77"/>
              </a:defRPr>
            </a:lvl6pPr>
            <a:lvl7pPr marL="7938" indent="0">
              <a:buFontTx/>
              <a:buNone/>
              <a:tabLst/>
              <a:defRPr sz="1200" b="0" i="0">
                <a:latin typeface="Volvo Novum Medium" panose="020B0503040502060204" pitchFamily="34" charset="77"/>
              </a:defRPr>
            </a:lvl7pPr>
            <a:lvl8pPr marL="9525" indent="0">
              <a:buFontTx/>
              <a:buNone/>
              <a:tabLst/>
              <a:defRPr sz="1200" b="0" i="0">
                <a:latin typeface="Volvo Novum Medium" panose="020B0503040502060204" pitchFamily="34" charset="77"/>
              </a:defRPr>
            </a:lvl8pPr>
            <a:lvl9pPr marL="9525" indent="0">
              <a:buFontTx/>
              <a:buNone/>
              <a:tabLst/>
              <a:defRPr sz="1200" b="0" i="0">
                <a:latin typeface="Volvo Novum Medium" panose="020B0503040502060204" pitchFamily="34" charset="77"/>
              </a:defRPr>
            </a:lvl9pPr>
          </a:lstStyle>
          <a:p>
            <a:pPr lvl="0"/>
            <a:r>
              <a:rPr lang="en-GB" noProof="0"/>
              <a:t>Click to add text</a:t>
            </a:r>
          </a:p>
        </p:txBody>
      </p:sp>
      <p:sp>
        <p:nvSpPr>
          <p:cNvPr id="32" name="Text Placeholder 2">
            <a:extLst>
              <a:ext uri="{FF2B5EF4-FFF2-40B4-BE49-F238E27FC236}">
                <a16:creationId xmlns:a16="http://schemas.microsoft.com/office/drawing/2014/main" id="{9E5D12CF-24F5-C74A-B1A7-A45313D3FD89}"/>
              </a:ext>
            </a:extLst>
          </p:cNvPr>
          <p:cNvSpPr>
            <a:spLocks noGrp="1"/>
          </p:cNvSpPr>
          <p:nvPr>
            <p:ph type="body" sz="quarter" idx="56" hasCustomPrompt="1"/>
          </p:nvPr>
        </p:nvSpPr>
        <p:spPr>
          <a:xfrm>
            <a:off x="4681537" y="1743911"/>
            <a:ext cx="1908175" cy="216652"/>
          </a:xfrm>
          <a:solidFill>
            <a:schemeClr val="bg1">
              <a:lumMod val="95000"/>
            </a:schemeClr>
          </a:solidFill>
        </p:spPr>
        <p:txBody>
          <a:bodyPr lIns="108000" tIns="72000" rIns="108000" bIns="72000" anchor="ctr" anchorCtr="0">
            <a:noAutofit/>
          </a:bodyPr>
          <a:lstStyle>
            <a:lvl1pPr marL="7938" indent="0">
              <a:tabLst/>
              <a:defRPr sz="1200" b="0" i="0">
                <a:latin typeface="Volvo Novum Medium" panose="020B0503040502060204" pitchFamily="34" charset="77"/>
              </a:defRPr>
            </a:lvl1pPr>
            <a:lvl2pPr marL="9525" indent="0">
              <a:buFontTx/>
              <a:buNone/>
              <a:tabLst/>
              <a:defRPr sz="1200" b="0" i="0">
                <a:latin typeface="Volvo Novum Medium" panose="020B0503040502060204" pitchFamily="34" charset="77"/>
              </a:defRPr>
            </a:lvl2pPr>
            <a:lvl3pPr marL="9525" indent="0">
              <a:buFontTx/>
              <a:buNone/>
              <a:tabLst/>
              <a:defRPr sz="1200" b="0" i="0">
                <a:latin typeface="Volvo Novum Medium" panose="020B0503040502060204" pitchFamily="34" charset="77"/>
              </a:defRPr>
            </a:lvl3pPr>
            <a:lvl4pPr marL="9525" indent="0">
              <a:buFontTx/>
              <a:buNone/>
              <a:tabLst/>
              <a:defRPr sz="1200" b="0" i="0">
                <a:latin typeface="Volvo Novum Medium" panose="020B0503040502060204" pitchFamily="34" charset="77"/>
              </a:defRPr>
            </a:lvl4pPr>
            <a:lvl5pPr marL="9525" indent="0">
              <a:buFontTx/>
              <a:buNone/>
              <a:tabLst/>
              <a:defRPr sz="1200" b="0" i="0">
                <a:latin typeface="Volvo Novum Medium" panose="020B0503040502060204" pitchFamily="34" charset="77"/>
              </a:defRPr>
            </a:lvl5pPr>
            <a:lvl6pPr marL="9525" indent="0">
              <a:buFontTx/>
              <a:buNone/>
              <a:tabLst/>
              <a:defRPr sz="1200" b="0" i="0">
                <a:latin typeface="Volvo Novum Medium" panose="020B0503040502060204" pitchFamily="34" charset="77"/>
              </a:defRPr>
            </a:lvl6pPr>
            <a:lvl7pPr marL="7938" indent="0">
              <a:buFontTx/>
              <a:buNone/>
              <a:tabLst/>
              <a:defRPr sz="1200" b="0" i="0">
                <a:latin typeface="Volvo Novum Medium" panose="020B0503040502060204" pitchFamily="34" charset="77"/>
              </a:defRPr>
            </a:lvl7pPr>
            <a:lvl8pPr marL="9525" indent="0">
              <a:buFontTx/>
              <a:buNone/>
              <a:tabLst/>
              <a:defRPr sz="1200" b="0" i="0">
                <a:latin typeface="Volvo Novum Medium" panose="020B0503040502060204" pitchFamily="34" charset="77"/>
              </a:defRPr>
            </a:lvl8pPr>
            <a:lvl9pPr marL="9525" indent="0">
              <a:buFontTx/>
              <a:buNone/>
              <a:tabLst/>
              <a:defRPr sz="1200" b="0" i="0">
                <a:latin typeface="Volvo Novum Medium" panose="020B0503040502060204" pitchFamily="34" charset="77"/>
              </a:defRPr>
            </a:lvl9pPr>
          </a:lstStyle>
          <a:p>
            <a:pPr lvl="0"/>
            <a:r>
              <a:rPr lang="en-GB" noProof="0"/>
              <a:t>Click to add text</a:t>
            </a:r>
          </a:p>
        </p:txBody>
      </p:sp>
      <p:sp>
        <p:nvSpPr>
          <p:cNvPr id="33" name="Text Placeholder 2">
            <a:extLst>
              <a:ext uri="{FF2B5EF4-FFF2-40B4-BE49-F238E27FC236}">
                <a16:creationId xmlns:a16="http://schemas.microsoft.com/office/drawing/2014/main" id="{29EBE9AD-20F9-6043-B225-391EDCAD5595}"/>
              </a:ext>
            </a:extLst>
          </p:cNvPr>
          <p:cNvSpPr>
            <a:spLocks noGrp="1"/>
          </p:cNvSpPr>
          <p:nvPr>
            <p:ph type="body" sz="quarter" idx="57" hasCustomPrompt="1"/>
          </p:nvPr>
        </p:nvSpPr>
        <p:spPr>
          <a:xfrm>
            <a:off x="6846417" y="1743911"/>
            <a:ext cx="1903883" cy="215901"/>
          </a:xfrm>
          <a:solidFill>
            <a:schemeClr val="bg1">
              <a:lumMod val="95000"/>
            </a:schemeClr>
          </a:solidFill>
        </p:spPr>
        <p:txBody>
          <a:bodyPr lIns="108000" tIns="72000" rIns="108000" bIns="72000" anchor="ctr" anchorCtr="0">
            <a:noAutofit/>
          </a:bodyPr>
          <a:lstStyle>
            <a:lvl1pPr marL="7938" indent="0">
              <a:tabLst/>
              <a:defRPr sz="1200" b="0" i="0">
                <a:latin typeface="Volvo Novum Medium" panose="020B0503040502060204" pitchFamily="34" charset="77"/>
              </a:defRPr>
            </a:lvl1pPr>
            <a:lvl2pPr marL="9525" indent="0">
              <a:buFontTx/>
              <a:buNone/>
              <a:tabLst/>
              <a:defRPr sz="1200" b="0" i="0">
                <a:latin typeface="Volvo Novum Medium" panose="020B0503040502060204" pitchFamily="34" charset="77"/>
              </a:defRPr>
            </a:lvl2pPr>
            <a:lvl3pPr marL="9525" indent="0">
              <a:buFontTx/>
              <a:buNone/>
              <a:tabLst/>
              <a:defRPr sz="1200" b="0" i="0">
                <a:latin typeface="Volvo Novum Medium" panose="020B0503040502060204" pitchFamily="34" charset="77"/>
              </a:defRPr>
            </a:lvl3pPr>
            <a:lvl4pPr marL="9525" indent="0">
              <a:buFontTx/>
              <a:buNone/>
              <a:tabLst/>
              <a:defRPr sz="1200" b="0" i="0">
                <a:latin typeface="Volvo Novum Medium" panose="020B0503040502060204" pitchFamily="34" charset="77"/>
              </a:defRPr>
            </a:lvl4pPr>
            <a:lvl5pPr marL="9525" indent="0">
              <a:buFontTx/>
              <a:buNone/>
              <a:tabLst/>
              <a:defRPr sz="1200" b="0" i="0">
                <a:latin typeface="Volvo Novum Medium" panose="020B0503040502060204" pitchFamily="34" charset="77"/>
              </a:defRPr>
            </a:lvl5pPr>
            <a:lvl6pPr marL="9525" indent="0">
              <a:buFontTx/>
              <a:buNone/>
              <a:tabLst/>
              <a:defRPr sz="1200" b="0" i="0">
                <a:latin typeface="Volvo Novum Medium" panose="020B0503040502060204" pitchFamily="34" charset="77"/>
              </a:defRPr>
            </a:lvl6pPr>
            <a:lvl7pPr marL="7938" indent="0">
              <a:buFontTx/>
              <a:buNone/>
              <a:tabLst/>
              <a:defRPr sz="1200" b="0" i="0">
                <a:latin typeface="Volvo Novum Medium" panose="020B0503040502060204" pitchFamily="34" charset="77"/>
              </a:defRPr>
            </a:lvl7pPr>
            <a:lvl8pPr marL="9525" indent="0">
              <a:buFontTx/>
              <a:buNone/>
              <a:tabLst/>
              <a:defRPr sz="1200" b="0" i="0">
                <a:latin typeface="Volvo Novum Medium" panose="020B0503040502060204" pitchFamily="34" charset="77"/>
              </a:defRPr>
            </a:lvl8pPr>
            <a:lvl9pPr marL="9525" indent="0">
              <a:buFontTx/>
              <a:buNone/>
              <a:tabLst/>
              <a:defRPr sz="1200" b="0" i="0">
                <a:latin typeface="Volvo Novum Medium" panose="020B0503040502060204" pitchFamily="34" charset="77"/>
              </a:defRPr>
            </a:lvl9pPr>
          </a:lstStyle>
          <a:p>
            <a:pPr lvl="0"/>
            <a:r>
              <a:rPr lang="en-GB" noProof="0"/>
              <a:t>Click to add text</a:t>
            </a:r>
          </a:p>
        </p:txBody>
      </p:sp>
      <p:sp>
        <p:nvSpPr>
          <p:cNvPr id="26" name="Text Placeholder 2">
            <a:extLst>
              <a:ext uri="{FF2B5EF4-FFF2-40B4-BE49-F238E27FC236}">
                <a16:creationId xmlns:a16="http://schemas.microsoft.com/office/drawing/2014/main" id="{1990BFC4-6957-7947-8D7E-B0A3F4283359}"/>
              </a:ext>
            </a:extLst>
          </p:cNvPr>
          <p:cNvSpPr>
            <a:spLocks noGrp="1"/>
          </p:cNvSpPr>
          <p:nvPr>
            <p:ph type="body" sz="quarter" idx="36" hasCustomPrompt="1"/>
          </p:nvPr>
        </p:nvSpPr>
        <p:spPr>
          <a:xfrm>
            <a:off x="360363" y="1960563"/>
            <a:ext cx="1909762" cy="1620837"/>
          </a:xfrm>
          <a:solidFill>
            <a:schemeClr val="bg1">
              <a:lumMod val="95000"/>
            </a:schemeClr>
          </a:solidFill>
        </p:spPr>
        <p:txBody>
          <a:bodyPr lIns="108000" tIns="72000" rIns="108000" bIns="72000">
            <a:norm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44" name="Text Placeholder 2">
            <a:extLst>
              <a:ext uri="{FF2B5EF4-FFF2-40B4-BE49-F238E27FC236}">
                <a16:creationId xmlns:a16="http://schemas.microsoft.com/office/drawing/2014/main" id="{2B2518BB-6916-BA44-88AA-6EDC09A9BB1C}"/>
              </a:ext>
            </a:extLst>
          </p:cNvPr>
          <p:cNvSpPr>
            <a:spLocks noGrp="1"/>
          </p:cNvSpPr>
          <p:nvPr>
            <p:ph type="body" sz="quarter" idx="50" hasCustomPrompt="1"/>
          </p:nvPr>
        </p:nvSpPr>
        <p:spPr>
          <a:xfrm>
            <a:off x="2520950" y="1959812"/>
            <a:ext cx="1908176" cy="1620836"/>
          </a:xfrm>
          <a:solidFill>
            <a:schemeClr val="bg1">
              <a:lumMod val="95000"/>
            </a:schemeClr>
          </a:solidFill>
        </p:spPr>
        <p:txBody>
          <a:bodyPr lIns="108000" tIns="72000" rIns="108000" bIns="72000">
            <a:norm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45" name="Text Placeholder 2">
            <a:extLst>
              <a:ext uri="{FF2B5EF4-FFF2-40B4-BE49-F238E27FC236}">
                <a16:creationId xmlns:a16="http://schemas.microsoft.com/office/drawing/2014/main" id="{D6B19F0B-224A-C74A-9817-B665A0CD30C4}"/>
              </a:ext>
            </a:extLst>
          </p:cNvPr>
          <p:cNvSpPr>
            <a:spLocks noGrp="1"/>
          </p:cNvSpPr>
          <p:nvPr>
            <p:ph type="body" sz="quarter" idx="51" hasCustomPrompt="1"/>
          </p:nvPr>
        </p:nvSpPr>
        <p:spPr>
          <a:xfrm>
            <a:off x="4681599" y="1959812"/>
            <a:ext cx="1908113" cy="1620836"/>
          </a:xfrm>
          <a:solidFill>
            <a:schemeClr val="bg1">
              <a:lumMod val="95000"/>
            </a:schemeClr>
          </a:solidFill>
        </p:spPr>
        <p:txBody>
          <a:bodyPr lIns="108000" tIns="72000" rIns="108000" bIns="72000">
            <a:norm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sp>
        <p:nvSpPr>
          <p:cNvPr id="46" name="Text Placeholder 2">
            <a:extLst>
              <a:ext uri="{FF2B5EF4-FFF2-40B4-BE49-F238E27FC236}">
                <a16:creationId xmlns:a16="http://schemas.microsoft.com/office/drawing/2014/main" id="{8A6381F8-56A2-F84B-820B-E8A168D07B42}"/>
              </a:ext>
            </a:extLst>
          </p:cNvPr>
          <p:cNvSpPr>
            <a:spLocks noGrp="1"/>
          </p:cNvSpPr>
          <p:nvPr>
            <p:ph type="body" sz="quarter" idx="52" hasCustomPrompt="1"/>
          </p:nvPr>
        </p:nvSpPr>
        <p:spPr>
          <a:xfrm>
            <a:off x="6842125" y="1960564"/>
            <a:ext cx="1908175" cy="1620836"/>
          </a:xfrm>
          <a:solidFill>
            <a:schemeClr val="bg1">
              <a:lumMod val="95000"/>
            </a:schemeClr>
          </a:solidFill>
        </p:spPr>
        <p:txBody>
          <a:bodyPr lIns="108000" tIns="72000" rIns="108000" bIns="72000">
            <a:normAutofit/>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a:t>Click to add text</a:t>
            </a:r>
          </a:p>
          <a:p>
            <a:pPr lvl="1"/>
            <a:r>
              <a:rPr lang="en-GB" noProof="0"/>
              <a:t>First bullets</a:t>
            </a:r>
          </a:p>
          <a:p>
            <a:pPr lvl="2"/>
            <a:r>
              <a:rPr lang="en-GB" noProof="0"/>
              <a:t>Second bullets</a:t>
            </a:r>
          </a:p>
        </p:txBody>
      </p:sp>
      <p:pic>
        <p:nvPicPr>
          <p:cNvPr id="18" name="Bildobjekt 7">
            <a:extLst>
              <a:ext uri="{FF2B5EF4-FFF2-40B4-BE49-F238E27FC236}">
                <a16:creationId xmlns:a16="http://schemas.microsoft.com/office/drawing/2014/main" id="{72CD1028-1FD9-4064-8C9B-2077B3AC4C4D}"/>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7" name="Title Placeholder 10">
            <a:extLst>
              <a:ext uri="{FF2B5EF4-FFF2-40B4-BE49-F238E27FC236}">
                <a16:creationId xmlns:a16="http://schemas.microsoft.com/office/drawing/2014/main" id="{5C6CBD6B-0C17-4A06-8D6F-6F3CB3CCD37D}"/>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20" name="Date Placeholder 2">
            <a:extLst>
              <a:ext uri="{FF2B5EF4-FFF2-40B4-BE49-F238E27FC236}">
                <a16:creationId xmlns:a16="http://schemas.microsoft.com/office/drawing/2014/main" id="{D4A81B9C-6BE8-4C9C-950C-A1568A754801}"/>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25" name="Footer Placeholder 8">
            <a:extLst>
              <a:ext uri="{FF2B5EF4-FFF2-40B4-BE49-F238E27FC236}">
                <a16:creationId xmlns:a16="http://schemas.microsoft.com/office/drawing/2014/main" id="{193A4F37-C456-4D02-B34A-92A61082C144}"/>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28" name="Slide Number Placeholder 9">
            <a:extLst>
              <a:ext uri="{FF2B5EF4-FFF2-40B4-BE49-F238E27FC236}">
                <a16:creationId xmlns:a16="http://schemas.microsoft.com/office/drawing/2014/main" id="{95DFED75-E487-46D1-8828-B603EB5976B0}"/>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226626108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27" name="Rak 5">
            <a:extLst>
              <a:ext uri="{FF2B5EF4-FFF2-40B4-BE49-F238E27FC236}">
                <a16:creationId xmlns:a16="http://schemas.microsoft.com/office/drawing/2014/main" id="{E19B146C-0941-3647-AD74-C44D26855374}"/>
              </a:ext>
            </a:extLst>
          </p:cNvPr>
          <p:cNvCxnSpPr>
            <a:cxnSpLocks/>
          </p:cNvCxnSpPr>
          <p:nvPr userDrawn="1"/>
        </p:nvCxnSpPr>
        <p:spPr>
          <a:xfrm>
            <a:off x="2991327"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Rak 5">
            <a:extLst>
              <a:ext uri="{FF2B5EF4-FFF2-40B4-BE49-F238E27FC236}">
                <a16:creationId xmlns:a16="http://schemas.microsoft.com/office/drawing/2014/main" id="{E21D9437-0F21-9F40-88A5-CEAD6335C22E}"/>
              </a:ext>
            </a:extLst>
          </p:cNvPr>
          <p:cNvCxnSpPr>
            <a:cxnSpLocks/>
          </p:cNvCxnSpPr>
          <p:nvPr userDrawn="1"/>
        </p:nvCxnSpPr>
        <p:spPr>
          <a:xfrm>
            <a:off x="3471221"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Rak 5">
            <a:extLst>
              <a:ext uri="{FF2B5EF4-FFF2-40B4-BE49-F238E27FC236}">
                <a16:creationId xmlns:a16="http://schemas.microsoft.com/office/drawing/2014/main" id="{C6296EE9-6D79-5041-8FFB-F6BF5AE68B43}"/>
              </a:ext>
            </a:extLst>
          </p:cNvPr>
          <p:cNvCxnSpPr>
            <a:cxnSpLocks/>
          </p:cNvCxnSpPr>
          <p:nvPr userDrawn="1"/>
        </p:nvCxnSpPr>
        <p:spPr>
          <a:xfrm>
            <a:off x="3951115"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Rak 5">
            <a:extLst>
              <a:ext uri="{FF2B5EF4-FFF2-40B4-BE49-F238E27FC236}">
                <a16:creationId xmlns:a16="http://schemas.microsoft.com/office/drawing/2014/main" id="{20DBCA33-B290-364E-97A6-F5E21BF9EB53}"/>
              </a:ext>
            </a:extLst>
          </p:cNvPr>
          <p:cNvCxnSpPr>
            <a:cxnSpLocks/>
          </p:cNvCxnSpPr>
          <p:nvPr userDrawn="1"/>
        </p:nvCxnSpPr>
        <p:spPr>
          <a:xfrm>
            <a:off x="4431009"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Rak 5">
            <a:extLst>
              <a:ext uri="{FF2B5EF4-FFF2-40B4-BE49-F238E27FC236}">
                <a16:creationId xmlns:a16="http://schemas.microsoft.com/office/drawing/2014/main" id="{1BEC6A49-6F23-7E43-9BD1-8D1C00FBDDA3}"/>
              </a:ext>
            </a:extLst>
          </p:cNvPr>
          <p:cNvCxnSpPr>
            <a:cxnSpLocks/>
          </p:cNvCxnSpPr>
          <p:nvPr userDrawn="1"/>
        </p:nvCxnSpPr>
        <p:spPr>
          <a:xfrm>
            <a:off x="4910903"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Rak 5">
            <a:extLst>
              <a:ext uri="{FF2B5EF4-FFF2-40B4-BE49-F238E27FC236}">
                <a16:creationId xmlns:a16="http://schemas.microsoft.com/office/drawing/2014/main" id="{8460CCF8-F179-144C-A211-519F49BF42F6}"/>
              </a:ext>
            </a:extLst>
          </p:cNvPr>
          <p:cNvCxnSpPr>
            <a:cxnSpLocks/>
          </p:cNvCxnSpPr>
          <p:nvPr userDrawn="1"/>
        </p:nvCxnSpPr>
        <p:spPr>
          <a:xfrm>
            <a:off x="5390797"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Rak 5">
            <a:extLst>
              <a:ext uri="{FF2B5EF4-FFF2-40B4-BE49-F238E27FC236}">
                <a16:creationId xmlns:a16="http://schemas.microsoft.com/office/drawing/2014/main" id="{A1C5FCF5-51B0-BD4D-B1DB-6FDD2867FA10}"/>
              </a:ext>
            </a:extLst>
          </p:cNvPr>
          <p:cNvCxnSpPr>
            <a:cxnSpLocks/>
          </p:cNvCxnSpPr>
          <p:nvPr userDrawn="1"/>
        </p:nvCxnSpPr>
        <p:spPr>
          <a:xfrm>
            <a:off x="5870691"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Rak 5">
            <a:extLst>
              <a:ext uri="{FF2B5EF4-FFF2-40B4-BE49-F238E27FC236}">
                <a16:creationId xmlns:a16="http://schemas.microsoft.com/office/drawing/2014/main" id="{755B33C8-5C72-264E-8D09-2F7113EE6CDD}"/>
              </a:ext>
            </a:extLst>
          </p:cNvPr>
          <p:cNvCxnSpPr>
            <a:cxnSpLocks/>
          </p:cNvCxnSpPr>
          <p:nvPr userDrawn="1"/>
        </p:nvCxnSpPr>
        <p:spPr>
          <a:xfrm>
            <a:off x="6350585"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Rak 5">
            <a:extLst>
              <a:ext uri="{FF2B5EF4-FFF2-40B4-BE49-F238E27FC236}">
                <a16:creationId xmlns:a16="http://schemas.microsoft.com/office/drawing/2014/main" id="{531236E0-6B36-484D-9D8A-842EF464BE68}"/>
              </a:ext>
            </a:extLst>
          </p:cNvPr>
          <p:cNvCxnSpPr>
            <a:cxnSpLocks/>
          </p:cNvCxnSpPr>
          <p:nvPr userDrawn="1"/>
        </p:nvCxnSpPr>
        <p:spPr>
          <a:xfrm>
            <a:off x="6830479"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Rak 5">
            <a:extLst>
              <a:ext uri="{FF2B5EF4-FFF2-40B4-BE49-F238E27FC236}">
                <a16:creationId xmlns:a16="http://schemas.microsoft.com/office/drawing/2014/main" id="{5EFD583F-7B66-5847-B632-E6971FB6467B}"/>
              </a:ext>
            </a:extLst>
          </p:cNvPr>
          <p:cNvCxnSpPr>
            <a:cxnSpLocks/>
          </p:cNvCxnSpPr>
          <p:nvPr userDrawn="1"/>
        </p:nvCxnSpPr>
        <p:spPr>
          <a:xfrm>
            <a:off x="7310373"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Rak 5">
            <a:extLst>
              <a:ext uri="{FF2B5EF4-FFF2-40B4-BE49-F238E27FC236}">
                <a16:creationId xmlns:a16="http://schemas.microsoft.com/office/drawing/2014/main" id="{2B6FC392-3B05-094A-AAF7-AFEF0BE4F1F6}"/>
              </a:ext>
            </a:extLst>
          </p:cNvPr>
          <p:cNvCxnSpPr>
            <a:cxnSpLocks/>
          </p:cNvCxnSpPr>
          <p:nvPr userDrawn="1"/>
        </p:nvCxnSpPr>
        <p:spPr>
          <a:xfrm>
            <a:off x="7790267"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Rak 5">
            <a:extLst>
              <a:ext uri="{FF2B5EF4-FFF2-40B4-BE49-F238E27FC236}">
                <a16:creationId xmlns:a16="http://schemas.microsoft.com/office/drawing/2014/main" id="{E5B85A63-DA07-8841-86C0-489087524226}"/>
              </a:ext>
            </a:extLst>
          </p:cNvPr>
          <p:cNvCxnSpPr>
            <a:cxnSpLocks/>
          </p:cNvCxnSpPr>
          <p:nvPr userDrawn="1"/>
        </p:nvCxnSpPr>
        <p:spPr>
          <a:xfrm>
            <a:off x="8270161"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Rak 5">
            <a:extLst>
              <a:ext uri="{FF2B5EF4-FFF2-40B4-BE49-F238E27FC236}">
                <a16:creationId xmlns:a16="http://schemas.microsoft.com/office/drawing/2014/main" id="{7B958941-D087-0449-8004-2CDAF913A2EF}"/>
              </a:ext>
            </a:extLst>
          </p:cNvPr>
          <p:cNvCxnSpPr>
            <a:cxnSpLocks/>
          </p:cNvCxnSpPr>
          <p:nvPr userDrawn="1"/>
        </p:nvCxnSpPr>
        <p:spPr>
          <a:xfrm>
            <a:off x="8750051" y="1726119"/>
            <a:ext cx="0" cy="307924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4AE1E9E-CD17-BC41-93BF-8BF55491FE5A}"/>
              </a:ext>
            </a:extLst>
          </p:cNvPr>
          <p:cNvCxnSpPr>
            <a:cxnSpLocks/>
          </p:cNvCxnSpPr>
          <p:nvPr userDrawn="1"/>
        </p:nvCxnSpPr>
        <p:spPr>
          <a:xfrm>
            <a:off x="360363" y="1636440"/>
            <a:ext cx="846493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2ABE6EFD-E1FD-634F-83BE-A92F412D92E9}"/>
              </a:ext>
            </a:extLst>
          </p:cNvPr>
          <p:cNvSpPr>
            <a:spLocks noGrp="1"/>
          </p:cNvSpPr>
          <p:nvPr userDrawn="1">
            <p:ph type="body" sz="quarter" idx="30" hasCustomPrompt="1"/>
          </p:nvPr>
        </p:nvSpPr>
        <p:spPr>
          <a:xfrm>
            <a:off x="2991327" y="2152513"/>
            <a:ext cx="2364830" cy="216000"/>
          </a:xfrm>
          <a:prstGeom prst="rect">
            <a:avLst/>
          </a:prstGeom>
          <a:solidFill>
            <a:schemeClr val="accent1"/>
          </a:solidFill>
        </p:spPr>
        <p:txBody>
          <a:bodyPr anchor="ctr" anchorCtr="0">
            <a:noAutofit/>
          </a:bodyPr>
          <a:lstStyle>
            <a:lvl1pPr algn="ctr">
              <a:defRPr sz="600" b="0" i="0">
                <a:solidFill>
                  <a:schemeClr val="bg1"/>
                </a:solidFill>
                <a:latin typeface="Volvo Novum Light" panose="020B0303040502060204" pitchFamily="34" charset="77"/>
              </a:defRPr>
            </a:lvl1pPr>
          </a:lstStyle>
          <a:p>
            <a:pPr lvl="0"/>
            <a:r>
              <a:rPr lang="en-GB" noProof="0"/>
              <a:t>Click to adjust colour and length</a:t>
            </a:r>
          </a:p>
        </p:txBody>
      </p:sp>
      <p:sp>
        <p:nvSpPr>
          <p:cNvPr id="33" name="Text Placeholder 25">
            <a:extLst>
              <a:ext uri="{FF2B5EF4-FFF2-40B4-BE49-F238E27FC236}">
                <a16:creationId xmlns:a16="http://schemas.microsoft.com/office/drawing/2014/main" id="{A52D22D8-6F70-DE4A-8D85-761A1B01B20B}"/>
              </a:ext>
            </a:extLst>
          </p:cNvPr>
          <p:cNvSpPr>
            <a:spLocks noGrp="1"/>
          </p:cNvSpPr>
          <p:nvPr userDrawn="1">
            <p:ph type="body" sz="quarter" idx="32" hasCustomPrompt="1"/>
          </p:nvPr>
        </p:nvSpPr>
        <p:spPr>
          <a:xfrm>
            <a:off x="2991326" y="2560464"/>
            <a:ext cx="1117501" cy="216000"/>
          </a:xfrm>
          <a:prstGeom prst="rect">
            <a:avLst/>
          </a:prstGeom>
          <a:solidFill>
            <a:schemeClr val="accent3"/>
          </a:solidFill>
        </p:spPr>
        <p:txBody>
          <a:bodyPr anchor="ctr" anchorCtr="0">
            <a:noAutofit/>
          </a:bodyPr>
          <a:lstStyle>
            <a:lvl1pPr algn="ctr">
              <a:defRPr sz="600" b="0" i="0">
                <a:solidFill>
                  <a:schemeClr val="bg1"/>
                </a:solidFill>
                <a:latin typeface="Volvo Novum Light" panose="020B0303040502060204" pitchFamily="34" charset="77"/>
              </a:defRPr>
            </a:lvl1pPr>
          </a:lstStyle>
          <a:p>
            <a:pPr lvl="0"/>
            <a:r>
              <a:rPr lang="en-GB" noProof="0"/>
              <a:t>Click to adjust colour and length</a:t>
            </a:r>
          </a:p>
        </p:txBody>
      </p:sp>
      <p:sp>
        <p:nvSpPr>
          <p:cNvPr id="26" name="Text Placeholder 25">
            <a:extLst>
              <a:ext uri="{FF2B5EF4-FFF2-40B4-BE49-F238E27FC236}">
                <a16:creationId xmlns:a16="http://schemas.microsoft.com/office/drawing/2014/main" id="{5E58CB74-6ABE-BD4E-813C-80D2DE9AB8BA}"/>
              </a:ext>
            </a:extLst>
          </p:cNvPr>
          <p:cNvSpPr>
            <a:spLocks noGrp="1"/>
          </p:cNvSpPr>
          <p:nvPr userDrawn="1">
            <p:ph type="body" sz="quarter" idx="27" hasCustomPrompt="1"/>
          </p:nvPr>
        </p:nvSpPr>
        <p:spPr>
          <a:xfrm>
            <a:off x="360363" y="1744451"/>
            <a:ext cx="2160588" cy="216111"/>
          </a:xfrm>
        </p:spPr>
        <p:txBody>
          <a:bodyPr anchor="b" anchorCtr="0">
            <a:noAutofit/>
          </a:bodyPr>
          <a:lstStyle>
            <a:lvl1pPr marL="0" indent="0">
              <a:spcAft>
                <a:spcPts val="0"/>
              </a:spcAft>
              <a:buFontTx/>
              <a:buNone/>
              <a:tabLst/>
              <a:defRPr sz="1200"/>
            </a:lvl1pPr>
            <a:lvl2pPr marL="0" indent="0">
              <a:spcAft>
                <a:spcPts val="0"/>
              </a:spcAft>
              <a:buFontTx/>
              <a:buNone/>
              <a:tabLst/>
              <a:defRPr sz="1200"/>
            </a:lvl2pPr>
            <a:lvl3pPr marL="0" indent="0">
              <a:spcAft>
                <a:spcPts val="0"/>
              </a:spcAft>
              <a:buFontTx/>
              <a:buNone/>
              <a:tabLst/>
              <a:defRPr sz="1200"/>
            </a:lvl3pPr>
            <a:lvl4pPr marL="0" indent="0">
              <a:spcAft>
                <a:spcPts val="0"/>
              </a:spcAft>
              <a:buFontTx/>
              <a:buNone/>
              <a:tabLst/>
              <a:defRPr sz="1200"/>
            </a:lvl4pPr>
            <a:lvl5pPr marL="0" indent="0">
              <a:spcAft>
                <a:spcPts val="0"/>
              </a:spcAft>
              <a:buFontTx/>
              <a:buNone/>
              <a:tabLst/>
              <a:defRPr sz="1200"/>
            </a:lvl5pPr>
            <a:lvl6pPr marL="0" indent="0">
              <a:spcAft>
                <a:spcPts val="0"/>
              </a:spcAft>
              <a:buFontTx/>
              <a:buNone/>
              <a:tabLst/>
              <a:defRPr sz="1200"/>
            </a:lvl6pPr>
            <a:lvl7pPr marL="0" indent="0">
              <a:spcAft>
                <a:spcPts val="0"/>
              </a:spcAft>
              <a:buFontTx/>
              <a:buNone/>
              <a:tabLst/>
              <a:defRPr sz="1200"/>
            </a:lvl7pPr>
            <a:lvl8pPr marL="0" indent="0">
              <a:spcAft>
                <a:spcPts val="0"/>
              </a:spcAft>
              <a:buFontTx/>
              <a:buNone/>
              <a:tabLst/>
              <a:defRPr sz="1200"/>
            </a:lvl8pPr>
            <a:lvl9pPr marL="0" indent="0">
              <a:spcAft>
                <a:spcPts val="0"/>
              </a:spcAft>
              <a:buFontTx/>
              <a:buNone/>
              <a:tabLst/>
              <a:defRPr sz="1200"/>
            </a:lvl9pPr>
          </a:lstStyle>
          <a:p>
            <a:pPr lvl="0"/>
            <a:r>
              <a:rPr lang="en-GB" noProof="0"/>
              <a:t>Click to add activities</a:t>
            </a:r>
          </a:p>
        </p:txBody>
      </p:sp>
      <p:sp>
        <p:nvSpPr>
          <p:cNvPr id="50" name="Text Placeholder 25">
            <a:extLst>
              <a:ext uri="{FF2B5EF4-FFF2-40B4-BE49-F238E27FC236}">
                <a16:creationId xmlns:a16="http://schemas.microsoft.com/office/drawing/2014/main" id="{3AF002C6-2A1E-5B42-9927-65D478FF2340}"/>
              </a:ext>
            </a:extLst>
          </p:cNvPr>
          <p:cNvSpPr>
            <a:spLocks noGrp="1"/>
          </p:cNvSpPr>
          <p:nvPr userDrawn="1">
            <p:ph type="body" sz="quarter" idx="35" hasCustomPrompt="1"/>
          </p:nvPr>
        </p:nvSpPr>
        <p:spPr>
          <a:xfrm>
            <a:off x="360363" y="1347788"/>
            <a:ext cx="2160588" cy="209727"/>
          </a:xfrm>
        </p:spPr>
        <p:txBody>
          <a:bodyPr>
            <a:noAutofit/>
          </a:bodyPr>
          <a:lstStyle>
            <a:lvl1pPr marL="0" indent="0">
              <a:spcAft>
                <a:spcPts val="0"/>
              </a:spcAft>
              <a:buFontTx/>
              <a:buNone/>
              <a:tabLst/>
              <a:defRPr sz="1200"/>
            </a:lvl1pPr>
            <a:lvl2pPr marL="0" indent="0">
              <a:spcAft>
                <a:spcPts val="0"/>
              </a:spcAft>
              <a:buFontTx/>
              <a:buNone/>
              <a:tabLst/>
              <a:defRPr sz="1200"/>
            </a:lvl2pPr>
            <a:lvl3pPr marL="0" indent="0">
              <a:spcAft>
                <a:spcPts val="0"/>
              </a:spcAft>
              <a:buFontTx/>
              <a:buNone/>
              <a:tabLst/>
              <a:defRPr sz="1200"/>
            </a:lvl3pPr>
            <a:lvl4pPr marL="0" indent="0">
              <a:spcAft>
                <a:spcPts val="0"/>
              </a:spcAft>
              <a:buFontTx/>
              <a:buNone/>
              <a:tabLst/>
              <a:defRPr sz="1200"/>
            </a:lvl4pPr>
            <a:lvl5pPr marL="0" indent="0">
              <a:spcAft>
                <a:spcPts val="0"/>
              </a:spcAft>
              <a:buFontTx/>
              <a:buNone/>
              <a:tabLst/>
              <a:defRPr sz="1200"/>
            </a:lvl5pPr>
            <a:lvl6pPr marL="0" indent="0">
              <a:spcAft>
                <a:spcPts val="0"/>
              </a:spcAft>
              <a:buFontTx/>
              <a:buNone/>
              <a:tabLst/>
              <a:defRPr sz="1200"/>
            </a:lvl6pPr>
            <a:lvl7pPr marL="0" indent="0">
              <a:spcAft>
                <a:spcPts val="0"/>
              </a:spcAft>
              <a:buFontTx/>
              <a:buNone/>
              <a:tabLst/>
              <a:defRPr sz="1200"/>
            </a:lvl7pPr>
            <a:lvl8pPr marL="0" indent="0">
              <a:spcAft>
                <a:spcPts val="0"/>
              </a:spcAft>
              <a:buFontTx/>
              <a:buNone/>
              <a:tabLst/>
              <a:defRPr sz="1200"/>
            </a:lvl8pPr>
            <a:lvl9pPr marL="0" indent="0">
              <a:spcAft>
                <a:spcPts val="0"/>
              </a:spcAft>
              <a:buFontTx/>
              <a:buNone/>
              <a:tabLst/>
              <a:defRPr sz="1200"/>
            </a:lvl9pPr>
          </a:lstStyle>
          <a:p>
            <a:pPr lvl="0"/>
            <a:r>
              <a:rPr lang="en-GB" noProof="0"/>
              <a:t>Click to add text</a:t>
            </a:r>
          </a:p>
        </p:txBody>
      </p:sp>
      <p:sp>
        <p:nvSpPr>
          <p:cNvPr id="49" name="Text Placeholder 25">
            <a:extLst>
              <a:ext uri="{FF2B5EF4-FFF2-40B4-BE49-F238E27FC236}">
                <a16:creationId xmlns:a16="http://schemas.microsoft.com/office/drawing/2014/main" id="{29E0FB2C-939A-9444-8FDA-6766A768C531}"/>
              </a:ext>
            </a:extLst>
          </p:cNvPr>
          <p:cNvSpPr>
            <a:spLocks noGrp="1"/>
          </p:cNvSpPr>
          <p:nvPr userDrawn="1">
            <p:ph type="body" sz="quarter" idx="36" hasCustomPrompt="1"/>
          </p:nvPr>
        </p:nvSpPr>
        <p:spPr>
          <a:xfrm>
            <a:off x="2991326" y="1744452"/>
            <a:ext cx="849667" cy="216000"/>
          </a:xfrm>
          <a:prstGeom prst="rect">
            <a:avLst/>
          </a:prstGeom>
          <a:solidFill>
            <a:schemeClr val="bg2"/>
          </a:solidFill>
        </p:spPr>
        <p:txBody>
          <a:bodyPr anchor="ctr" anchorCtr="0">
            <a:noAutofit/>
          </a:bodyPr>
          <a:lstStyle>
            <a:lvl1pPr algn="ctr">
              <a:defRPr sz="600" b="0" i="0">
                <a:solidFill>
                  <a:schemeClr val="bg1"/>
                </a:solidFill>
                <a:latin typeface="Volvo Novum Light" panose="020B0303040502060204" pitchFamily="34" charset="77"/>
              </a:defRPr>
            </a:lvl1pPr>
          </a:lstStyle>
          <a:p>
            <a:pPr lvl="0"/>
            <a:r>
              <a:rPr lang="en-GB" noProof="0"/>
              <a:t>Click to adjust colour and length</a:t>
            </a:r>
          </a:p>
        </p:txBody>
      </p:sp>
      <p:sp>
        <p:nvSpPr>
          <p:cNvPr id="52" name="Text Placeholder 25">
            <a:extLst>
              <a:ext uri="{FF2B5EF4-FFF2-40B4-BE49-F238E27FC236}">
                <a16:creationId xmlns:a16="http://schemas.microsoft.com/office/drawing/2014/main" id="{94EA6E12-1324-544D-BAFB-D0D12470AD45}"/>
              </a:ext>
            </a:extLst>
          </p:cNvPr>
          <p:cNvSpPr>
            <a:spLocks noGrp="1"/>
          </p:cNvSpPr>
          <p:nvPr userDrawn="1">
            <p:ph type="body" sz="quarter" idx="37" hasCustomPrompt="1"/>
          </p:nvPr>
        </p:nvSpPr>
        <p:spPr>
          <a:xfrm>
            <a:off x="3957705" y="1744452"/>
            <a:ext cx="759898" cy="216000"/>
          </a:xfrm>
          <a:prstGeom prst="homePlate">
            <a:avLst/>
          </a:prstGeom>
          <a:solidFill>
            <a:schemeClr val="bg2">
              <a:lumMod val="60000"/>
              <a:lumOff val="40000"/>
            </a:schemeClr>
          </a:solidFill>
        </p:spPr>
        <p:txBody>
          <a:bodyPr anchor="ctr" anchorCtr="0">
            <a:noAutofit/>
          </a:bodyPr>
          <a:lstStyle>
            <a:lvl1pPr algn="ctr">
              <a:defRPr sz="600" b="0" i="0">
                <a:solidFill>
                  <a:schemeClr val="bg1"/>
                </a:solidFill>
                <a:latin typeface="Volvo Novum Light" panose="020B0303040502060204" pitchFamily="34" charset="77"/>
              </a:defRPr>
            </a:lvl1pPr>
          </a:lstStyle>
          <a:p>
            <a:pPr lvl="0"/>
            <a:r>
              <a:rPr lang="en-GB" noProof="0"/>
              <a:t>Click to adjust colour and length</a:t>
            </a:r>
          </a:p>
        </p:txBody>
      </p:sp>
      <p:sp>
        <p:nvSpPr>
          <p:cNvPr id="57" name="Text Placeholder 25">
            <a:extLst>
              <a:ext uri="{FF2B5EF4-FFF2-40B4-BE49-F238E27FC236}">
                <a16:creationId xmlns:a16="http://schemas.microsoft.com/office/drawing/2014/main" id="{D146E394-A2C9-9045-B58E-47957D2D10E0}"/>
              </a:ext>
            </a:extLst>
          </p:cNvPr>
          <p:cNvSpPr>
            <a:spLocks noGrp="1"/>
          </p:cNvSpPr>
          <p:nvPr userDrawn="1">
            <p:ph type="body" sz="quarter" idx="40" hasCustomPrompt="1"/>
          </p:nvPr>
        </p:nvSpPr>
        <p:spPr>
          <a:xfrm>
            <a:off x="2991326" y="2968414"/>
            <a:ext cx="1519798" cy="216000"/>
          </a:xfrm>
          <a:prstGeom prst="rect">
            <a:avLst/>
          </a:prstGeom>
          <a:solidFill>
            <a:schemeClr val="accent5"/>
          </a:solidFill>
        </p:spPr>
        <p:txBody>
          <a:bodyPr anchor="ctr" anchorCtr="0">
            <a:noAutofit/>
          </a:bodyPr>
          <a:lstStyle>
            <a:lvl1pPr algn="ctr">
              <a:defRPr sz="600" b="0" i="0">
                <a:solidFill>
                  <a:schemeClr val="bg1"/>
                </a:solidFill>
                <a:latin typeface="Volvo Novum Light" panose="020B0303040502060204" pitchFamily="34" charset="77"/>
              </a:defRPr>
            </a:lvl1pPr>
          </a:lstStyle>
          <a:p>
            <a:pPr lvl="0"/>
            <a:r>
              <a:rPr lang="en-GB" noProof="0"/>
              <a:t>Click to adjust colour and length</a:t>
            </a:r>
          </a:p>
        </p:txBody>
      </p:sp>
      <p:sp>
        <p:nvSpPr>
          <p:cNvPr id="59" name="Text Placeholder 25">
            <a:extLst>
              <a:ext uri="{FF2B5EF4-FFF2-40B4-BE49-F238E27FC236}">
                <a16:creationId xmlns:a16="http://schemas.microsoft.com/office/drawing/2014/main" id="{A66D508A-4A19-4046-A7A7-12E1D1AF8A4E}"/>
              </a:ext>
            </a:extLst>
          </p:cNvPr>
          <p:cNvSpPr>
            <a:spLocks noGrp="1"/>
          </p:cNvSpPr>
          <p:nvPr userDrawn="1">
            <p:ph type="body" sz="quarter" idx="42" hasCustomPrompt="1"/>
          </p:nvPr>
        </p:nvSpPr>
        <p:spPr>
          <a:xfrm>
            <a:off x="4206946" y="2560464"/>
            <a:ext cx="2394216" cy="216000"/>
          </a:xfrm>
          <a:prstGeom prst="homePlate">
            <a:avLst/>
          </a:prstGeom>
          <a:solidFill>
            <a:schemeClr val="accent3">
              <a:lumMod val="40000"/>
              <a:lumOff val="60000"/>
            </a:schemeClr>
          </a:solidFill>
        </p:spPr>
        <p:txBody>
          <a:bodyPr anchor="ctr" anchorCtr="0">
            <a:noAutofit/>
          </a:bodyPr>
          <a:lstStyle>
            <a:lvl1pPr algn="ctr">
              <a:defRPr sz="600" b="0" i="0">
                <a:solidFill>
                  <a:schemeClr val="tx1"/>
                </a:solidFill>
                <a:latin typeface="Volvo Novum Light" panose="020B0303040502060204" pitchFamily="34" charset="77"/>
              </a:defRPr>
            </a:lvl1pPr>
          </a:lstStyle>
          <a:p>
            <a:pPr lvl="0"/>
            <a:r>
              <a:rPr lang="en-GB" noProof="0"/>
              <a:t>Click to adjust colour and length</a:t>
            </a:r>
          </a:p>
        </p:txBody>
      </p:sp>
      <p:sp>
        <p:nvSpPr>
          <p:cNvPr id="62" name="Text Placeholder 25">
            <a:extLst>
              <a:ext uri="{FF2B5EF4-FFF2-40B4-BE49-F238E27FC236}">
                <a16:creationId xmlns:a16="http://schemas.microsoft.com/office/drawing/2014/main" id="{3703D7F0-B758-F749-80F0-777A111A715E}"/>
              </a:ext>
            </a:extLst>
          </p:cNvPr>
          <p:cNvSpPr>
            <a:spLocks noGrp="1"/>
          </p:cNvSpPr>
          <p:nvPr userDrawn="1">
            <p:ph type="body" sz="quarter" idx="47" hasCustomPrompt="1"/>
          </p:nvPr>
        </p:nvSpPr>
        <p:spPr>
          <a:xfrm>
            <a:off x="360363" y="2152513"/>
            <a:ext cx="2160588" cy="216000"/>
          </a:xfrm>
        </p:spPr>
        <p:txBody>
          <a:bodyPr anchor="b" anchorCtr="0">
            <a:noAutofit/>
          </a:bodyPr>
          <a:lstStyle>
            <a:lvl1pPr marL="0" indent="0">
              <a:spcAft>
                <a:spcPts val="0"/>
              </a:spcAft>
              <a:buFontTx/>
              <a:buNone/>
              <a:tabLst/>
              <a:defRPr sz="1200"/>
            </a:lvl1pPr>
            <a:lvl2pPr marL="0" indent="0">
              <a:spcAft>
                <a:spcPts val="0"/>
              </a:spcAft>
              <a:buFontTx/>
              <a:buNone/>
              <a:tabLst/>
              <a:defRPr sz="1200"/>
            </a:lvl2pPr>
            <a:lvl3pPr marL="0" indent="0">
              <a:spcAft>
                <a:spcPts val="0"/>
              </a:spcAft>
              <a:buFontTx/>
              <a:buNone/>
              <a:tabLst/>
              <a:defRPr sz="1200"/>
            </a:lvl3pPr>
            <a:lvl4pPr marL="0" indent="0">
              <a:spcAft>
                <a:spcPts val="0"/>
              </a:spcAft>
              <a:buFontTx/>
              <a:buNone/>
              <a:tabLst/>
              <a:defRPr sz="1200"/>
            </a:lvl4pPr>
            <a:lvl5pPr marL="0" indent="0">
              <a:spcAft>
                <a:spcPts val="0"/>
              </a:spcAft>
              <a:buFontTx/>
              <a:buNone/>
              <a:tabLst/>
              <a:defRPr sz="1200"/>
            </a:lvl5pPr>
            <a:lvl6pPr marL="0" indent="0">
              <a:spcAft>
                <a:spcPts val="0"/>
              </a:spcAft>
              <a:buFontTx/>
              <a:buNone/>
              <a:tabLst/>
              <a:defRPr sz="1200"/>
            </a:lvl6pPr>
            <a:lvl7pPr marL="0" indent="0">
              <a:spcAft>
                <a:spcPts val="0"/>
              </a:spcAft>
              <a:buFontTx/>
              <a:buNone/>
              <a:tabLst/>
              <a:defRPr sz="1200"/>
            </a:lvl7pPr>
            <a:lvl8pPr marL="0" indent="0">
              <a:spcAft>
                <a:spcPts val="0"/>
              </a:spcAft>
              <a:buFontTx/>
              <a:buNone/>
              <a:tabLst/>
              <a:defRPr sz="1200"/>
            </a:lvl8pPr>
            <a:lvl9pPr marL="0" indent="0">
              <a:spcAft>
                <a:spcPts val="0"/>
              </a:spcAft>
              <a:buFontTx/>
              <a:buNone/>
              <a:tabLst/>
              <a:defRPr sz="1200"/>
            </a:lvl9pPr>
          </a:lstStyle>
          <a:p>
            <a:pPr lvl="0"/>
            <a:r>
              <a:rPr lang="en-GB" noProof="0"/>
              <a:t>Click to add activities</a:t>
            </a:r>
          </a:p>
        </p:txBody>
      </p:sp>
      <p:sp>
        <p:nvSpPr>
          <p:cNvPr id="63" name="Text Placeholder 25">
            <a:extLst>
              <a:ext uri="{FF2B5EF4-FFF2-40B4-BE49-F238E27FC236}">
                <a16:creationId xmlns:a16="http://schemas.microsoft.com/office/drawing/2014/main" id="{8F5968CC-ED7D-FE48-8C57-E0249E2B4495}"/>
              </a:ext>
            </a:extLst>
          </p:cNvPr>
          <p:cNvSpPr>
            <a:spLocks noGrp="1"/>
          </p:cNvSpPr>
          <p:nvPr userDrawn="1">
            <p:ph type="body" sz="quarter" idx="48" hasCustomPrompt="1"/>
          </p:nvPr>
        </p:nvSpPr>
        <p:spPr>
          <a:xfrm>
            <a:off x="360363" y="2560464"/>
            <a:ext cx="2160588" cy="216000"/>
          </a:xfrm>
        </p:spPr>
        <p:txBody>
          <a:bodyPr anchor="b" anchorCtr="0">
            <a:noAutofit/>
          </a:bodyPr>
          <a:lstStyle>
            <a:lvl1pPr marL="0" indent="0">
              <a:spcAft>
                <a:spcPts val="0"/>
              </a:spcAft>
              <a:buFontTx/>
              <a:buNone/>
              <a:tabLst/>
              <a:defRPr sz="1200"/>
            </a:lvl1pPr>
            <a:lvl2pPr marL="0" indent="0">
              <a:spcAft>
                <a:spcPts val="0"/>
              </a:spcAft>
              <a:buFontTx/>
              <a:buNone/>
              <a:tabLst/>
              <a:defRPr sz="1200"/>
            </a:lvl2pPr>
            <a:lvl3pPr marL="0" indent="0">
              <a:spcAft>
                <a:spcPts val="0"/>
              </a:spcAft>
              <a:buFontTx/>
              <a:buNone/>
              <a:tabLst/>
              <a:defRPr sz="1200"/>
            </a:lvl3pPr>
            <a:lvl4pPr marL="0" indent="0">
              <a:spcAft>
                <a:spcPts val="0"/>
              </a:spcAft>
              <a:buFontTx/>
              <a:buNone/>
              <a:tabLst/>
              <a:defRPr sz="1200"/>
            </a:lvl4pPr>
            <a:lvl5pPr marL="0" indent="0">
              <a:spcAft>
                <a:spcPts val="0"/>
              </a:spcAft>
              <a:buFontTx/>
              <a:buNone/>
              <a:tabLst/>
              <a:defRPr sz="1200"/>
            </a:lvl5pPr>
            <a:lvl6pPr marL="0" indent="0">
              <a:spcAft>
                <a:spcPts val="0"/>
              </a:spcAft>
              <a:buFontTx/>
              <a:buNone/>
              <a:tabLst/>
              <a:defRPr sz="1200"/>
            </a:lvl6pPr>
            <a:lvl7pPr marL="0" indent="0">
              <a:spcAft>
                <a:spcPts val="0"/>
              </a:spcAft>
              <a:buFontTx/>
              <a:buNone/>
              <a:tabLst/>
              <a:defRPr sz="1200"/>
            </a:lvl7pPr>
            <a:lvl8pPr marL="0" indent="0">
              <a:spcAft>
                <a:spcPts val="0"/>
              </a:spcAft>
              <a:buFontTx/>
              <a:buNone/>
              <a:tabLst/>
              <a:defRPr sz="1200"/>
            </a:lvl8pPr>
            <a:lvl9pPr marL="0" indent="0">
              <a:spcAft>
                <a:spcPts val="0"/>
              </a:spcAft>
              <a:buFontTx/>
              <a:buNone/>
              <a:tabLst/>
              <a:defRPr sz="1200"/>
            </a:lvl9pPr>
          </a:lstStyle>
          <a:p>
            <a:pPr lvl="0"/>
            <a:r>
              <a:rPr lang="en-GB" noProof="0"/>
              <a:t>Click to add activities</a:t>
            </a:r>
          </a:p>
        </p:txBody>
      </p:sp>
      <p:sp>
        <p:nvSpPr>
          <p:cNvPr id="65" name="Text Placeholder 25">
            <a:extLst>
              <a:ext uri="{FF2B5EF4-FFF2-40B4-BE49-F238E27FC236}">
                <a16:creationId xmlns:a16="http://schemas.microsoft.com/office/drawing/2014/main" id="{145A0303-11FB-7C47-A2E7-C2EAFA129C87}"/>
              </a:ext>
            </a:extLst>
          </p:cNvPr>
          <p:cNvSpPr>
            <a:spLocks noGrp="1"/>
          </p:cNvSpPr>
          <p:nvPr userDrawn="1">
            <p:ph type="body" sz="quarter" idx="49" hasCustomPrompt="1"/>
          </p:nvPr>
        </p:nvSpPr>
        <p:spPr>
          <a:xfrm>
            <a:off x="360363" y="2968414"/>
            <a:ext cx="2160588" cy="216000"/>
          </a:xfrm>
        </p:spPr>
        <p:txBody>
          <a:bodyPr anchor="b" anchorCtr="0">
            <a:noAutofit/>
          </a:bodyPr>
          <a:lstStyle>
            <a:lvl1pPr marL="0" indent="0">
              <a:spcAft>
                <a:spcPts val="0"/>
              </a:spcAft>
              <a:buFontTx/>
              <a:buNone/>
              <a:tabLst/>
              <a:defRPr sz="1200"/>
            </a:lvl1pPr>
            <a:lvl2pPr marL="0" indent="0">
              <a:spcAft>
                <a:spcPts val="0"/>
              </a:spcAft>
              <a:buFontTx/>
              <a:buNone/>
              <a:tabLst/>
              <a:defRPr sz="1200"/>
            </a:lvl2pPr>
            <a:lvl3pPr marL="0" indent="0">
              <a:spcAft>
                <a:spcPts val="0"/>
              </a:spcAft>
              <a:buFontTx/>
              <a:buNone/>
              <a:tabLst/>
              <a:defRPr sz="1200"/>
            </a:lvl3pPr>
            <a:lvl4pPr marL="0" indent="0">
              <a:spcAft>
                <a:spcPts val="0"/>
              </a:spcAft>
              <a:buFontTx/>
              <a:buNone/>
              <a:tabLst/>
              <a:defRPr sz="1200"/>
            </a:lvl4pPr>
            <a:lvl5pPr marL="0" indent="0">
              <a:spcAft>
                <a:spcPts val="0"/>
              </a:spcAft>
              <a:buFontTx/>
              <a:buNone/>
              <a:tabLst/>
              <a:defRPr sz="1200"/>
            </a:lvl5pPr>
            <a:lvl6pPr marL="0" indent="0">
              <a:spcAft>
                <a:spcPts val="0"/>
              </a:spcAft>
              <a:buFontTx/>
              <a:buNone/>
              <a:tabLst/>
              <a:defRPr sz="1200"/>
            </a:lvl6pPr>
            <a:lvl7pPr marL="0" indent="0">
              <a:spcAft>
                <a:spcPts val="0"/>
              </a:spcAft>
              <a:buFontTx/>
              <a:buNone/>
              <a:tabLst/>
              <a:defRPr sz="1200"/>
            </a:lvl7pPr>
            <a:lvl8pPr marL="0" indent="0">
              <a:spcAft>
                <a:spcPts val="0"/>
              </a:spcAft>
              <a:buFontTx/>
              <a:buNone/>
              <a:tabLst/>
              <a:defRPr sz="1200"/>
            </a:lvl8pPr>
            <a:lvl9pPr marL="0" indent="0">
              <a:spcAft>
                <a:spcPts val="0"/>
              </a:spcAft>
              <a:buFontTx/>
              <a:buNone/>
              <a:tabLst/>
              <a:defRPr sz="1200"/>
            </a:lvl9pPr>
          </a:lstStyle>
          <a:p>
            <a:pPr lvl="0"/>
            <a:r>
              <a:rPr lang="en-GB" noProof="0"/>
              <a:t>Click to add activities</a:t>
            </a:r>
          </a:p>
        </p:txBody>
      </p:sp>
      <p:sp>
        <p:nvSpPr>
          <p:cNvPr id="68" name="Text Placeholder 25">
            <a:extLst>
              <a:ext uri="{FF2B5EF4-FFF2-40B4-BE49-F238E27FC236}">
                <a16:creationId xmlns:a16="http://schemas.microsoft.com/office/drawing/2014/main" id="{7B546369-5196-B945-BFF8-7CD4717AD759}"/>
              </a:ext>
            </a:extLst>
          </p:cNvPr>
          <p:cNvSpPr>
            <a:spLocks noGrp="1"/>
          </p:cNvSpPr>
          <p:nvPr userDrawn="1">
            <p:ph type="body" sz="quarter" idx="52" hasCustomPrompt="1"/>
          </p:nvPr>
        </p:nvSpPr>
        <p:spPr>
          <a:xfrm>
            <a:off x="2989263"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Jan</a:t>
            </a:r>
          </a:p>
        </p:txBody>
      </p:sp>
      <p:sp>
        <p:nvSpPr>
          <p:cNvPr id="69" name="Text Placeholder 25">
            <a:extLst>
              <a:ext uri="{FF2B5EF4-FFF2-40B4-BE49-F238E27FC236}">
                <a16:creationId xmlns:a16="http://schemas.microsoft.com/office/drawing/2014/main" id="{F74F8244-3E33-DC4A-9FB7-961745C6068C}"/>
              </a:ext>
            </a:extLst>
          </p:cNvPr>
          <p:cNvSpPr>
            <a:spLocks noGrp="1"/>
          </p:cNvSpPr>
          <p:nvPr userDrawn="1">
            <p:ph type="body" sz="quarter" idx="53" hasCustomPrompt="1"/>
          </p:nvPr>
        </p:nvSpPr>
        <p:spPr>
          <a:xfrm>
            <a:off x="3469484"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Feb</a:t>
            </a:r>
          </a:p>
        </p:txBody>
      </p:sp>
      <p:sp>
        <p:nvSpPr>
          <p:cNvPr id="70" name="Text Placeholder 25">
            <a:extLst>
              <a:ext uri="{FF2B5EF4-FFF2-40B4-BE49-F238E27FC236}">
                <a16:creationId xmlns:a16="http://schemas.microsoft.com/office/drawing/2014/main" id="{ECEE0316-150F-3E48-B0FA-DFA2F365DF01}"/>
              </a:ext>
            </a:extLst>
          </p:cNvPr>
          <p:cNvSpPr>
            <a:spLocks noGrp="1"/>
          </p:cNvSpPr>
          <p:nvPr userDrawn="1">
            <p:ph type="body" sz="quarter" idx="54" hasCustomPrompt="1"/>
          </p:nvPr>
        </p:nvSpPr>
        <p:spPr>
          <a:xfrm>
            <a:off x="3949705"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Mar</a:t>
            </a:r>
          </a:p>
        </p:txBody>
      </p:sp>
      <p:sp>
        <p:nvSpPr>
          <p:cNvPr id="71" name="Text Placeholder 25">
            <a:extLst>
              <a:ext uri="{FF2B5EF4-FFF2-40B4-BE49-F238E27FC236}">
                <a16:creationId xmlns:a16="http://schemas.microsoft.com/office/drawing/2014/main" id="{2630CB25-1DE5-614F-ACA0-6505D2FD952B}"/>
              </a:ext>
            </a:extLst>
          </p:cNvPr>
          <p:cNvSpPr>
            <a:spLocks noGrp="1"/>
          </p:cNvSpPr>
          <p:nvPr userDrawn="1">
            <p:ph type="body" sz="quarter" idx="55" hasCustomPrompt="1"/>
          </p:nvPr>
        </p:nvSpPr>
        <p:spPr>
          <a:xfrm>
            <a:off x="4429926"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Apr</a:t>
            </a:r>
          </a:p>
        </p:txBody>
      </p:sp>
      <p:sp>
        <p:nvSpPr>
          <p:cNvPr id="72" name="Text Placeholder 25">
            <a:extLst>
              <a:ext uri="{FF2B5EF4-FFF2-40B4-BE49-F238E27FC236}">
                <a16:creationId xmlns:a16="http://schemas.microsoft.com/office/drawing/2014/main" id="{07321FDE-6CDB-2D49-9942-D687AA96D9D4}"/>
              </a:ext>
            </a:extLst>
          </p:cNvPr>
          <p:cNvSpPr>
            <a:spLocks noGrp="1"/>
          </p:cNvSpPr>
          <p:nvPr userDrawn="1">
            <p:ph type="body" sz="quarter" idx="56" hasCustomPrompt="1"/>
          </p:nvPr>
        </p:nvSpPr>
        <p:spPr>
          <a:xfrm>
            <a:off x="4910147"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May</a:t>
            </a:r>
          </a:p>
        </p:txBody>
      </p:sp>
      <p:sp>
        <p:nvSpPr>
          <p:cNvPr id="73" name="Text Placeholder 25">
            <a:extLst>
              <a:ext uri="{FF2B5EF4-FFF2-40B4-BE49-F238E27FC236}">
                <a16:creationId xmlns:a16="http://schemas.microsoft.com/office/drawing/2014/main" id="{40888CF1-ECFB-1646-8898-040AA1CF8E4C}"/>
              </a:ext>
            </a:extLst>
          </p:cNvPr>
          <p:cNvSpPr>
            <a:spLocks noGrp="1"/>
          </p:cNvSpPr>
          <p:nvPr userDrawn="1">
            <p:ph type="body" sz="quarter" idx="57" hasCustomPrompt="1"/>
          </p:nvPr>
        </p:nvSpPr>
        <p:spPr>
          <a:xfrm>
            <a:off x="5390368"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Jun</a:t>
            </a:r>
          </a:p>
        </p:txBody>
      </p:sp>
      <p:sp>
        <p:nvSpPr>
          <p:cNvPr id="74" name="Text Placeholder 25">
            <a:extLst>
              <a:ext uri="{FF2B5EF4-FFF2-40B4-BE49-F238E27FC236}">
                <a16:creationId xmlns:a16="http://schemas.microsoft.com/office/drawing/2014/main" id="{D563044C-B607-1E49-B5FD-7A1480612F15}"/>
              </a:ext>
            </a:extLst>
          </p:cNvPr>
          <p:cNvSpPr>
            <a:spLocks noGrp="1"/>
          </p:cNvSpPr>
          <p:nvPr userDrawn="1">
            <p:ph type="body" sz="quarter" idx="58" hasCustomPrompt="1"/>
          </p:nvPr>
        </p:nvSpPr>
        <p:spPr>
          <a:xfrm>
            <a:off x="5870589"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Jul</a:t>
            </a:r>
          </a:p>
        </p:txBody>
      </p:sp>
      <p:sp>
        <p:nvSpPr>
          <p:cNvPr id="77" name="Text Placeholder 25">
            <a:extLst>
              <a:ext uri="{FF2B5EF4-FFF2-40B4-BE49-F238E27FC236}">
                <a16:creationId xmlns:a16="http://schemas.microsoft.com/office/drawing/2014/main" id="{FE3488D1-470F-B64E-BF70-E7BE00105D6C}"/>
              </a:ext>
            </a:extLst>
          </p:cNvPr>
          <p:cNvSpPr>
            <a:spLocks noGrp="1"/>
          </p:cNvSpPr>
          <p:nvPr userDrawn="1">
            <p:ph type="body" sz="quarter" idx="59" hasCustomPrompt="1"/>
          </p:nvPr>
        </p:nvSpPr>
        <p:spPr>
          <a:xfrm>
            <a:off x="6350810"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Aug</a:t>
            </a:r>
          </a:p>
        </p:txBody>
      </p:sp>
      <p:sp>
        <p:nvSpPr>
          <p:cNvPr id="78" name="Text Placeholder 25">
            <a:extLst>
              <a:ext uri="{FF2B5EF4-FFF2-40B4-BE49-F238E27FC236}">
                <a16:creationId xmlns:a16="http://schemas.microsoft.com/office/drawing/2014/main" id="{550A5E8B-E120-5040-8528-928FFC5AAB3D}"/>
              </a:ext>
            </a:extLst>
          </p:cNvPr>
          <p:cNvSpPr>
            <a:spLocks noGrp="1"/>
          </p:cNvSpPr>
          <p:nvPr userDrawn="1">
            <p:ph type="body" sz="quarter" idx="60" hasCustomPrompt="1"/>
          </p:nvPr>
        </p:nvSpPr>
        <p:spPr>
          <a:xfrm>
            <a:off x="6831031"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Sep</a:t>
            </a:r>
          </a:p>
        </p:txBody>
      </p:sp>
      <p:sp>
        <p:nvSpPr>
          <p:cNvPr id="79" name="Text Placeholder 25">
            <a:extLst>
              <a:ext uri="{FF2B5EF4-FFF2-40B4-BE49-F238E27FC236}">
                <a16:creationId xmlns:a16="http://schemas.microsoft.com/office/drawing/2014/main" id="{E5ACD1BE-76BC-5949-86F3-5572E3462B9B}"/>
              </a:ext>
            </a:extLst>
          </p:cNvPr>
          <p:cNvSpPr>
            <a:spLocks noGrp="1"/>
          </p:cNvSpPr>
          <p:nvPr userDrawn="1">
            <p:ph type="body" sz="quarter" idx="61" hasCustomPrompt="1"/>
          </p:nvPr>
        </p:nvSpPr>
        <p:spPr>
          <a:xfrm>
            <a:off x="7311252"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Oct</a:t>
            </a:r>
          </a:p>
        </p:txBody>
      </p:sp>
      <p:sp>
        <p:nvSpPr>
          <p:cNvPr id="80" name="Text Placeholder 25">
            <a:extLst>
              <a:ext uri="{FF2B5EF4-FFF2-40B4-BE49-F238E27FC236}">
                <a16:creationId xmlns:a16="http://schemas.microsoft.com/office/drawing/2014/main" id="{5962A4C2-D11C-B048-8DE2-D5D022D42BF4}"/>
              </a:ext>
            </a:extLst>
          </p:cNvPr>
          <p:cNvSpPr>
            <a:spLocks noGrp="1"/>
          </p:cNvSpPr>
          <p:nvPr userDrawn="1">
            <p:ph type="body" sz="quarter" idx="62" hasCustomPrompt="1"/>
          </p:nvPr>
        </p:nvSpPr>
        <p:spPr>
          <a:xfrm>
            <a:off x="7791473"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Nov</a:t>
            </a:r>
          </a:p>
        </p:txBody>
      </p:sp>
      <p:sp>
        <p:nvSpPr>
          <p:cNvPr id="81" name="Text Placeholder 25">
            <a:extLst>
              <a:ext uri="{FF2B5EF4-FFF2-40B4-BE49-F238E27FC236}">
                <a16:creationId xmlns:a16="http://schemas.microsoft.com/office/drawing/2014/main" id="{8E488326-5113-8F4E-9E25-8EFB1BE1C394}"/>
              </a:ext>
            </a:extLst>
          </p:cNvPr>
          <p:cNvSpPr>
            <a:spLocks noGrp="1"/>
          </p:cNvSpPr>
          <p:nvPr userDrawn="1">
            <p:ph type="body" sz="quarter" idx="63" hasCustomPrompt="1"/>
          </p:nvPr>
        </p:nvSpPr>
        <p:spPr>
          <a:xfrm>
            <a:off x="8271694" y="1347788"/>
            <a:ext cx="478800" cy="189515"/>
          </a:xfrm>
        </p:spPr>
        <p:txBody>
          <a:bodyPr>
            <a:noAutofit/>
          </a:bodyPr>
          <a:lstStyle>
            <a:lvl1pPr marL="0" indent="0" algn="ctr">
              <a:spcAft>
                <a:spcPts val="0"/>
              </a:spcAft>
              <a:buFontTx/>
              <a:buNone/>
              <a:tabLst/>
              <a:defRPr sz="1200"/>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Dec</a:t>
            </a:r>
          </a:p>
        </p:txBody>
      </p:sp>
      <p:pic>
        <p:nvPicPr>
          <p:cNvPr id="53" name="Bildobjekt 7">
            <a:extLst>
              <a:ext uri="{FF2B5EF4-FFF2-40B4-BE49-F238E27FC236}">
                <a16:creationId xmlns:a16="http://schemas.microsoft.com/office/drawing/2014/main" id="{A3751E47-4048-4085-9D34-26FAC9A84ECA}"/>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56" name="Text Placeholder 25">
            <a:extLst>
              <a:ext uri="{FF2B5EF4-FFF2-40B4-BE49-F238E27FC236}">
                <a16:creationId xmlns:a16="http://schemas.microsoft.com/office/drawing/2014/main" id="{ABCB861D-3698-49AE-8ACD-41171F7FF030}"/>
              </a:ext>
            </a:extLst>
          </p:cNvPr>
          <p:cNvSpPr>
            <a:spLocks noGrp="1"/>
          </p:cNvSpPr>
          <p:nvPr userDrawn="1">
            <p:ph type="body" sz="quarter" idx="64" hasCustomPrompt="1"/>
          </p:nvPr>
        </p:nvSpPr>
        <p:spPr>
          <a:xfrm>
            <a:off x="5458910" y="2152513"/>
            <a:ext cx="849668" cy="216000"/>
          </a:xfrm>
          <a:prstGeom prst="homePlate">
            <a:avLst/>
          </a:prstGeom>
          <a:solidFill>
            <a:schemeClr val="accent2"/>
          </a:solidFill>
        </p:spPr>
        <p:txBody>
          <a:bodyPr anchor="ctr" anchorCtr="0">
            <a:noAutofit/>
          </a:bodyPr>
          <a:lstStyle>
            <a:lvl1pPr algn="ctr">
              <a:defRPr sz="600" b="0" i="0">
                <a:solidFill>
                  <a:schemeClr val="tx1"/>
                </a:solidFill>
                <a:latin typeface="Volvo Novum Light" panose="020B0303040502060204" pitchFamily="34" charset="77"/>
              </a:defRPr>
            </a:lvl1pPr>
          </a:lstStyle>
          <a:p>
            <a:pPr lvl="0"/>
            <a:r>
              <a:rPr lang="en-GB" noProof="0"/>
              <a:t>Click to adjust colour and length</a:t>
            </a:r>
          </a:p>
        </p:txBody>
      </p:sp>
      <p:sp>
        <p:nvSpPr>
          <p:cNvPr id="75" name="Text Placeholder 25">
            <a:extLst>
              <a:ext uri="{FF2B5EF4-FFF2-40B4-BE49-F238E27FC236}">
                <a16:creationId xmlns:a16="http://schemas.microsoft.com/office/drawing/2014/main" id="{54ABA743-F9AD-4E3D-871B-0F25C0100414}"/>
              </a:ext>
            </a:extLst>
          </p:cNvPr>
          <p:cNvSpPr>
            <a:spLocks noGrp="1"/>
          </p:cNvSpPr>
          <p:nvPr userDrawn="1">
            <p:ph type="body" sz="quarter" idx="65" hasCustomPrompt="1"/>
          </p:nvPr>
        </p:nvSpPr>
        <p:spPr>
          <a:xfrm>
            <a:off x="4619067" y="2968414"/>
            <a:ext cx="839843" cy="216000"/>
          </a:xfrm>
          <a:prstGeom prst="homePlate">
            <a:avLst/>
          </a:prstGeom>
          <a:solidFill>
            <a:schemeClr val="accent6"/>
          </a:solidFill>
        </p:spPr>
        <p:txBody>
          <a:bodyPr anchor="ctr" anchorCtr="0">
            <a:noAutofit/>
          </a:bodyPr>
          <a:lstStyle>
            <a:lvl1pPr algn="ctr">
              <a:defRPr sz="600" b="0" i="0">
                <a:solidFill>
                  <a:schemeClr val="bg1"/>
                </a:solidFill>
                <a:latin typeface="Volvo Novum Light" panose="020B0303040502060204" pitchFamily="34" charset="77"/>
              </a:defRPr>
            </a:lvl1pPr>
          </a:lstStyle>
          <a:p>
            <a:pPr lvl="0"/>
            <a:r>
              <a:rPr lang="en-GB" noProof="0"/>
              <a:t>Click to adjust colour and length</a:t>
            </a:r>
          </a:p>
        </p:txBody>
      </p:sp>
      <p:sp>
        <p:nvSpPr>
          <p:cNvPr id="51" name="Title Placeholder 10">
            <a:extLst>
              <a:ext uri="{FF2B5EF4-FFF2-40B4-BE49-F238E27FC236}">
                <a16:creationId xmlns:a16="http://schemas.microsoft.com/office/drawing/2014/main" id="{2CED1D50-07B8-4F6F-AC3B-A45E7753F17A}"/>
              </a:ext>
            </a:extLst>
          </p:cNvPr>
          <p:cNvSpPr>
            <a:spLocks noGrp="1"/>
          </p:cNvSpPr>
          <p:nvPr userDrawn="1">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58" name="Date Placeholder 2">
            <a:extLst>
              <a:ext uri="{FF2B5EF4-FFF2-40B4-BE49-F238E27FC236}">
                <a16:creationId xmlns:a16="http://schemas.microsoft.com/office/drawing/2014/main" id="{CF271D7A-5DE2-4656-8AE5-41EC1641E0DD}"/>
              </a:ext>
            </a:extLst>
          </p:cNvPr>
          <p:cNvSpPr>
            <a:spLocks noGrp="1"/>
          </p:cNvSpPr>
          <p:nvPr userDrawn="1">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60" name="Footer Placeholder 8">
            <a:extLst>
              <a:ext uri="{FF2B5EF4-FFF2-40B4-BE49-F238E27FC236}">
                <a16:creationId xmlns:a16="http://schemas.microsoft.com/office/drawing/2014/main" id="{9D53DC61-F588-4141-90E0-07202DD4F53D}"/>
              </a:ext>
            </a:extLst>
          </p:cNvPr>
          <p:cNvSpPr>
            <a:spLocks noGrp="1"/>
          </p:cNvSpPr>
          <p:nvPr userDrawn="1">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66" name="Slide Number Placeholder 9">
            <a:extLst>
              <a:ext uri="{FF2B5EF4-FFF2-40B4-BE49-F238E27FC236}">
                <a16:creationId xmlns:a16="http://schemas.microsoft.com/office/drawing/2014/main" id="{0AA6B309-0005-4B1E-8C80-23FC9B41C062}"/>
              </a:ext>
            </a:extLst>
          </p:cNvPr>
          <p:cNvSpPr>
            <a:spLocks noGrp="1"/>
          </p:cNvSpPr>
          <p:nvPr userDrawn="1">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193610816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Bildobjekt 8">
            <a:extLst>
              <a:ext uri="{FF2B5EF4-FFF2-40B4-BE49-F238E27FC236}">
                <a16:creationId xmlns:a16="http://schemas.microsoft.com/office/drawing/2014/main" id="{145704C9-1A49-C847-A20C-F5E0DFDEA7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403" y="1976261"/>
            <a:ext cx="992368" cy="992364"/>
          </a:xfrm>
          <a:prstGeom prst="rect">
            <a:avLst/>
          </a:prstGeom>
        </p:spPr>
      </p:pic>
      <p:sp>
        <p:nvSpPr>
          <p:cNvPr id="5" name="Text Placeholder 3">
            <a:extLst>
              <a:ext uri="{FF2B5EF4-FFF2-40B4-BE49-F238E27FC236}">
                <a16:creationId xmlns:a16="http://schemas.microsoft.com/office/drawing/2014/main" id="{827D48FC-B2F0-F949-B048-DCB0A0ADEC9F}"/>
              </a:ext>
            </a:extLst>
          </p:cNvPr>
          <p:cNvSpPr>
            <a:spLocks noGrp="1"/>
          </p:cNvSpPr>
          <p:nvPr>
            <p:ph type="body" sz="quarter" idx="11" hasCustomPrompt="1"/>
          </p:nvPr>
        </p:nvSpPr>
        <p:spPr>
          <a:xfrm>
            <a:off x="360363" y="3797300"/>
            <a:ext cx="8389937" cy="395288"/>
          </a:xfrm>
        </p:spPr>
        <p:txBody>
          <a:bodyPr anchor="t" anchorCtr="0">
            <a:noAutofit/>
          </a:bodyPr>
          <a:lstStyle>
            <a:lvl1pPr marL="0" indent="0" algn="ctr">
              <a:spcAft>
                <a:spcPts val="0"/>
              </a:spcAft>
              <a:buFontTx/>
              <a:buNone/>
              <a:defRPr sz="2400" b="0" i="0">
                <a:latin typeface="Volvo Novum Light" panose="020B0303040502060204" pitchFamily="34" charset="77"/>
              </a:defRPr>
            </a:lvl1pPr>
            <a:lvl2pPr marL="0" indent="0" algn="ctr">
              <a:spcAft>
                <a:spcPts val="0"/>
              </a:spcAft>
              <a:buFontTx/>
              <a:buNone/>
              <a:defRPr sz="2400" b="0" i="0"/>
            </a:lvl2pPr>
            <a:lvl3pPr marL="0" indent="0" algn="ctr">
              <a:spcAft>
                <a:spcPts val="0"/>
              </a:spcAft>
              <a:buFontTx/>
              <a:buNone/>
              <a:defRPr sz="2400" b="0" i="0"/>
            </a:lvl3pPr>
            <a:lvl4pPr marL="0" indent="0" algn="ctr">
              <a:spcAft>
                <a:spcPts val="0"/>
              </a:spcAft>
              <a:buFontTx/>
              <a:buNone/>
              <a:defRPr sz="2400" b="0" i="0"/>
            </a:lvl4pPr>
            <a:lvl5pPr marL="0" indent="0" algn="ctr">
              <a:spcAft>
                <a:spcPts val="0"/>
              </a:spcAft>
              <a:buFontTx/>
              <a:buNone/>
              <a:defRPr sz="2400" b="0" i="0"/>
            </a:lvl5pPr>
            <a:lvl6pPr marL="0" indent="0" algn="ctr">
              <a:spcAft>
                <a:spcPts val="0"/>
              </a:spcAft>
              <a:buFontTx/>
              <a:buNone/>
              <a:defRPr sz="2400" b="0" i="0"/>
            </a:lvl6pPr>
            <a:lvl7pPr marL="0" indent="0" algn="ctr">
              <a:spcAft>
                <a:spcPts val="0"/>
              </a:spcAft>
              <a:buFontTx/>
              <a:buNone/>
              <a:tabLst/>
              <a:defRPr sz="2400" b="0" i="0">
                <a:latin typeface="Volvo Novum Light" panose="020B0303040502060204" pitchFamily="34" charset="77"/>
              </a:defRPr>
            </a:lvl7pPr>
            <a:lvl8pPr marL="0" indent="0" algn="ctr">
              <a:spcAft>
                <a:spcPts val="0"/>
              </a:spcAft>
              <a:buFontTx/>
              <a:buNone/>
              <a:defRPr sz="2400" b="0" i="0"/>
            </a:lvl8pPr>
            <a:lvl9pPr marL="0" indent="0" algn="ctr">
              <a:spcAft>
                <a:spcPts val="0"/>
              </a:spcAft>
              <a:buFontTx/>
              <a:buNone/>
              <a:defRPr sz="2400" b="0" i="0"/>
            </a:lvl9pPr>
          </a:lstStyle>
          <a:p>
            <a:pPr lvl="0"/>
            <a:r>
              <a:rPr lang="en-GB" noProof="0"/>
              <a:t>Click to add Thank you.</a:t>
            </a:r>
          </a:p>
        </p:txBody>
      </p:sp>
    </p:spTree>
    <p:extLst>
      <p:ext uri="{BB962C8B-B14F-4D97-AF65-F5344CB8AC3E}">
        <p14:creationId xmlns:p14="http://schemas.microsoft.com/office/powerpoint/2010/main" val="210206860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pic>
        <p:nvPicPr>
          <p:cNvPr id="5" name="Bildobjekt 7">
            <a:extLst>
              <a:ext uri="{FF2B5EF4-FFF2-40B4-BE49-F238E27FC236}">
                <a16:creationId xmlns:a16="http://schemas.microsoft.com/office/drawing/2014/main" id="{0ABDB830-8EA8-4DB2-B41C-D9E4C0F02FF0}"/>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6" name="Date Placeholder 2">
            <a:extLst>
              <a:ext uri="{FF2B5EF4-FFF2-40B4-BE49-F238E27FC236}">
                <a16:creationId xmlns:a16="http://schemas.microsoft.com/office/drawing/2014/main" id="{5BB9AC27-9A18-4A9F-8B8E-A7C2A2456C9A}"/>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7" name="Footer Placeholder 8">
            <a:extLst>
              <a:ext uri="{FF2B5EF4-FFF2-40B4-BE49-F238E27FC236}">
                <a16:creationId xmlns:a16="http://schemas.microsoft.com/office/drawing/2014/main" id="{40A6468E-AD0F-4906-8130-DD5239E18C95}"/>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8" name="Slide Number Placeholder 9">
            <a:extLst>
              <a:ext uri="{FF2B5EF4-FFF2-40B4-BE49-F238E27FC236}">
                <a16:creationId xmlns:a16="http://schemas.microsoft.com/office/drawing/2014/main" id="{AE0DEBE6-2543-4064-847C-6DBD8F3C81F3}"/>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367208806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text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360365" y="808348"/>
            <a:ext cx="8389936" cy="323540"/>
          </a:xfrm>
          <a:prstGeom prst="rect">
            <a:avLst/>
          </a:prstGeom>
        </p:spPr>
        <p:txBody>
          <a:bodyPr anchor="b" anchorCtr="0"/>
          <a:lstStyle>
            <a:lvl1pPr algn="l">
              <a:defRPr sz="2161"/>
            </a:lvl1pPr>
          </a:lstStyle>
          <a:p>
            <a:r>
              <a:rPr lang="en-GB" noProof="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361120" y="1347791"/>
            <a:ext cx="4068007" cy="3457575"/>
          </a:xfrm>
          <a:prstGeom prst="rect">
            <a:avLst/>
          </a:prstGeom>
        </p:spPr>
        <p:txBody>
          <a:bodyPr>
            <a:normAutofit/>
          </a:bodyPr>
          <a:lstStyle>
            <a:lvl1pPr>
              <a:defRPr sz="1260"/>
            </a:lvl1pPr>
            <a:lvl2pPr>
              <a:defRPr sz="1260"/>
            </a:lvl2pPr>
            <a:lvl3pPr>
              <a:defRPr sz="990"/>
            </a:lvl3pPr>
            <a:lvl4pPr>
              <a:defRPr sz="900"/>
            </a:lvl4pPr>
            <a:lvl5pPr>
              <a:defRPr sz="810"/>
            </a:lvl5pPr>
            <a:lvl6pPr>
              <a:defRPr sz="720"/>
            </a:lvl6pPr>
            <a:lvl7pPr>
              <a:defRPr sz="800"/>
            </a:lvl7pPr>
            <a:lvl8pPr>
              <a:defRPr sz="800"/>
            </a:lvl8pPr>
            <a:lvl9pPr>
              <a:defRPr sz="8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p:txBody>
      </p:sp>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360366" y="4919069"/>
            <a:ext cx="468311" cy="102194"/>
          </a:xfrm>
          <a:prstGeom prst="rect">
            <a:avLst/>
          </a:prstGeom>
        </p:spPr>
        <p:txBody>
          <a:bodyPr lIns="0" tIns="0" rIns="0" bIns="0" anchor="ctr" anchorCtr="0"/>
          <a:lstStyle>
            <a:lvl1pPr marL="7936" indent="0" algn="l">
              <a:tabLst/>
              <a:defRPr sz="540" b="0" i="0">
                <a:solidFill>
                  <a:schemeClr val="bg1">
                    <a:lumMod val="50000"/>
                  </a:schemeClr>
                </a:solidFill>
                <a:latin typeface="Volvo Novum Light" panose="020B0303040502060204" pitchFamily="34" charset="77"/>
              </a:defRPr>
            </a:lvl1pPr>
          </a:lstStyle>
          <a:p>
            <a:r>
              <a:rPr lang="en-US">
                <a:solidFill>
                  <a:srgbClr val="FFFFFF">
                    <a:lumMod val="50000"/>
                  </a:srgbClr>
                </a:solidFill>
              </a:rPr>
              <a:t>YYYY.MM.DD</a:t>
            </a:r>
            <a:endParaRPr lang="en-GB">
              <a:solidFill>
                <a:srgbClr val="FFFFFF">
                  <a:lumMod val="50000"/>
                </a:srgbClr>
              </a:solidFill>
            </a:endParaRPr>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081200" y="4917329"/>
            <a:ext cx="3347926" cy="103936"/>
          </a:xfrm>
          <a:prstGeom prst="rect">
            <a:avLst/>
          </a:prstGeom>
        </p:spPr>
        <p:txBody>
          <a:bodyPr lIns="0" tIns="0" rIns="0" bIns="0" anchor="ctr" anchorCtr="0"/>
          <a:lstStyle>
            <a:lvl1pPr algn="l">
              <a:defRPr sz="540" b="0" i="0">
                <a:solidFill>
                  <a:schemeClr val="bg1">
                    <a:lumMod val="50000"/>
                  </a:schemeClr>
                </a:solidFill>
                <a:latin typeface="Volvo Novum Light" panose="020B0303040502060204" pitchFamily="34" charset="77"/>
              </a:defRPr>
            </a:lvl1pPr>
          </a:lstStyle>
          <a:p>
            <a:r>
              <a:rPr lang="en-US">
                <a:solidFill>
                  <a:srgbClr val="FFFFFF">
                    <a:lumMod val="50000"/>
                  </a:srgbClr>
                </a:solidFill>
              </a:rPr>
              <a:t>Presentation title, Full name, Security Class: Proprietary</a:t>
            </a:r>
            <a:endParaRPr lang="en-GB">
              <a:solidFill>
                <a:srgbClr val="FFFFFF">
                  <a:lumMod val="50000"/>
                </a:srgbClr>
              </a:solidFill>
            </a:endParaRPr>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8389465" y="4919069"/>
            <a:ext cx="361031" cy="102194"/>
          </a:xfrm>
          <a:prstGeom prst="rect">
            <a:avLst/>
          </a:prstGeom>
        </p:spPr>
        <p:txBody>
          <a:bodyPr lIns="0" tIns="0" rIns="0" bIns="0" anchor="ctr" anchorCtr="0"/>
          <a:lstStyle>
            <a:lvl1pPr algn="r">
              <a:defRPr sz="540" b="0" i="0">
                <a:solidFill>
                  <a:schemeClr val="bg1">
                    <a:lumMod val="50000"/>
                  </a:schemeClr>
                </a:solidFill>
                <a:latin typeface="Volvo Novum Light" panose="020B0303040502060204" pitchFamily="34" charset="77"/>
              </a:defRPr>
            </a:lvl1pPr>
          </a:lstStyle>
          <a:p>
            <a:fld id="{EECA8F73-ACC7-A64F-8F77-C8CBCE9A3AB4}" type="slidenum">
              <a:rPr lang="en-GB" smtClean="0">
                <a:solidFill>
                  <a:srgbClr val="FFFFFF">
                    <a:lumMod val="50000"/>
                  </a:srgbClr>
                </a:solidFill>
              </a:rPr>
              <a:pPr/>
              <a:t>‹#›</a:t>
            </a:fld>
            <a:endParaRPr lang="en-GB">
              <a:solidFill>
                <a:srgbClr val="FFFFFF">
                  <a:lumMod val="50000"/>
                </a:srgbClr>
              </a:solidFill>
            </a:endParaRPr>
          </a:p>
        </p:txBody>
      </p:sp>
      <p:pic>
        <p:nvPicPr>
          <p:cNvPr id="11" name="Bildobjekt 7">
            <a:extLst>
              <a:ext uri="{FF2B5EF4-FFF2-40B4-BE49-F238E27FC236}">
                <a16:creationId xmlns:a16="http://schemas.microsoft.com/office/drawing/2014/main" id="{4D27D4D8-0D39-45D3-AC81-0542D8720816}"/>
              </a:ext>
            </a:extLst>
          </p:cNvPr>
          <p:cNvPicPr>
            <a:picLocks noChangeAspect="1"/>
          </p:cNvPicPr>
          <p:nvPr userDrawn="1"/>
        </p:nvPicPr>
        <p:blipFill>
          <a:blip r:embed="rId2"/>
          <a:stretch>
            <a:fillRect/>
          </a:stretch>
        </p:blipFill>
        <p:spPr>
          <a:xfrm>
            <a:off x="4121788" y="216954"/>
            <a:ext cx="903600" cy="84604"/>
          </a:xfrm>
          <a:prstGeom prst="rect">
            <a:avLst/>
          </a:prstGeom>
          <a:noFill/>
        </p:spPr>
      </p:pic>
      <p:sp>
        <p:nvSpPr>
          <p:cNvPr id="9" name="Text Placeholder 3">
            <a:extLst>
              <a:ext uri="{FF2B5EF4-FFF2-40B4-BE49-F238E27FC236}">
                <a16:creationId xmlns:a16="http://schemas.microsoft.com/office/drawing/2014/main" id="{44C6D32B-D22E-42A6-B6D5-24AE3CB3FD6F}"/>
              </a:ext>
            </a:extLst>
          </p:cNvPr>
          <p:cNvSpPr>
            <a:spLocks noGrp="1"/>
          </p:cNvSpPr>
          <p:nvPr>
            <p:ph type="body" sz="quarter" idx="21" hasCustomPrompt="1"/>
          </p:nvPr>
        </p:nvSpPr>
        <p:spPr>
          <a:xfrm>
            <a:off x="4683269" y="1347791"/>
            <a:ext cx="4068007" cy="3457575"/>
          </a:xfrm>
          <a:prstGeom prst="rect">
            <a:avLst/>
          </a:prstGeom>
        </p:spPr>
        <p:txBody>
          <a:bodyPr>
            <a:normAutofit/>
          </a:bodyPr>
          <a:lstStyle>
            <a:lvl1pPr>
              <a:defRPr sz="1260"/>
            </a:lvl1pPr>
            <a:lvl2pPr>
              <a:defRPr sz="1260"/>
            </a:lvl2pPr>
            <a:lvl3pPr>
              <a:defRPr sz="990"/>
            </a:lvl3pPr>
            <a:lvl4pPr>
              <a:defRPr sz="900"/>
            </a:lvl4pPr>
            <a:lvl5pPr>
              <a:defRPr sz="810"/>
            </a:lvl5pPr>
            <a:lvl6pPr>
              <a:defRPr sz="720"/>
            </a:lvl6pPr>
            <a:lvl7pPr>
              <a:defRPr sz="800"/>
            </a:lvl7pPr>
            <a:lvl8pPr>
              <a:defRPr sz="800"/>
            </a:lvl8pPr>
            <a:lvl9pPr>
              <a:defRPr sz="8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p:txBody>
      </p:sp>
    </p:spTree>
    <p:extLst>
      <p:ext uri="{BB962C8B-B14F-4D97-AF65-F5344CB8AC3E}">
        <p14:creationId xmlns:p14="http://schemas.microsoft.com/office/powerpoint/2010/main" val="46220579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038" y="842032"/>
            <a:ext cx="7775099" cy="1791253"/>
          </a:xfrm>
        </p:spPr>
        <p:txBody>
          <a:bodyPr anchor="b"/>
          <a:lstStyle>
            <a:lvl1pPr algn="ctr">
              <a:defRPr sz="2337"/>
            </a:lvl1pPr>
          </a:lstStyle>
          <a:p>
            <a:r>
              <a:rPr lang="en-GB"/>
              <a:t>Click to edit Master title style</a:t>
            </a:r>
            <a:endParaRPr lang="en-US"/>
          </a:p>
        </p:txBody>
      </p:sp>
      <p:sp>
        <p:nvSpPr>
          <p:cNvPr id="3" name="Subtitle 2"/>
          <p:cNvSpPr>
            <a:spLocks noGrp="1"/>
          </p:cNvSpPr>
          <p:nvPr>
            <p:ph type="subTitle" idx="1"/>
          </p:nvPr>
        </p:nvSpPr>
        <p:spPr>
          <a:xfrm>
            <a:off x="1143397" y="2702363"/>
            <a:ext cx="6860381" cy="1242205"/>
          </a:xfrm>
        </p:spPr>
        <p:txBody>
          <a:bodyPr/>
          <a:lstStyle>
            <a:lvl1pPr marL="0" indent="0" algn="ctr">
              <a:buNone/>
              <a:defRPr sz="935"/>
            </a:lvl1pPr>
            <a:lvl2pPr marL="178068" indent="0" algn="ctr">
              <a:buNone/>
              <a:defRPr sz="779"/>
            </a:lvl2pPr>
            <a:lvl3pPr marL="356136" indent="0" algn="ctr">
              <a:buNone/>
              <a:defRPr sz="701"/>
            </a:lvl3pPr>
            <a:lvl4pPr marL="534204" indent="0" algn="ctr">
              <a:buNone/>
              <a:defRPr sz="623"/>
            </a:lvl4pPr>
            <a:lvl5pPr marL="712272" indent="0" algn="ctr">
              <a:buNone/>
              <a:defRPr sz="623"/>
            </a:lvl5pPr>
            <a:lvl6pPr marL="890340" indent="0" algn="ctr">
              <a:buNone/>
              <a:defRPr sz="623"/>
            </a:lvl6pPr>
            <a:lvl7pPr marL="1068408" indent="0" algn="ctr">
              <a:buNone/>
              <a:defRPr sz="623"/>
            </a:lvl7pPr>
            <a:lvl8pPr marL="1246476" indent="0" algn="ctr">
              <a:buNone/>
              <a:defRPr sz="623"/>
            </a:lvl8pPr>
            <a:lvl9pPr marL="1424544" indent="0" algn="ctr">
              <a:buNone/>
              <a:defRPr sz="623"/>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CAB0FE34-C299-924C-AFA1-B6BB0E1BFA06}" type="datetimeFigureOut">
              <a:rPr lang="x-none" smtClean="0"/>
              <a:t>2020-11-05</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C2291F1F-DC6A-0842-9FA0-AE852A9146EB}" type="slidenum">
              <a:rPr lang="x-none" smtClean="0"/>
              <a:t>‹#›</a:t>
            </a:fld>
            <a:endParaRPr lang="x-none"/>
          </a:p>
        </p:txBody>
      </p:sp>
    </p:spTree>
    <p:extLst>
      <p:ext uri="{BB962C8B-B14F-4D97-AF65-F5344CB8AC3E}">
        <p14:creationId xmlns:p14="http://schemas.microsoft.com/office/powerpoint/2010/main" val="64325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39E2AA3-CB1E-40B2-AEE0-A53BBF549231}"/>
              </a:ext>
            </a:extLst>
          </p:cNvPr>
          <p:cNvSpPr>
            <a:spLocks noGrp="1"/>
          </p:cNvSpPr>
          <p:nvPr>
            <p:ph type="pic" sz="quarter" idx="16" hasCustomPrompt="1"/>
          </p:nvPr>
        </p:nvSpPr>
        <p:spPr>
          <a:xfrm>
            <a:off x="0" y="0"/>
            <a:ext cx="9147175" cy="5145088"/>
          </a:xfrm>
          <a:solidFill>
            <a:schemeClr val="bg1">
              <a:lumMod val="85000"/>
            </a:schemeClr>
          </a:solidFill>
        </p:spPr>
        <p:txBody>
          <a:bodyPr lIns="2016000" tIns="180000" rIns="0" anchor="ctr" anchorCtr="1">
            <a:normAutofit/>
          </a:bodyPr>
          <a:lstStyle>
            <a:lvl1pPr>
              <a:defRPr sz="1000" i="1">
                <a:solidFill>
                  <a:schemeClr val="tx1">
                    <a:lumMod val="50000"/>
                    <a:lumOff val="50000"/>
                  </a:schemeClr>
                </a:solidFill>
              </a:defRPr>
            </a:lvl1pPr>
          </a:lstStyle>
          <a:p>
            <a:r>
              <a:rPr lang="sv-SE"/>
              <a:t>&lt;&lt; </a:t>
            </a:r>
            <a:r>
              <a:rPr lang="sv-SE" err="1"/>
              <a:t>Click</a:t>
            </a:r>
            <a:r>
              <a:rPr lang="sv-SE"/>
              <a:t> to </a:t>
            </a:r>
            <a:r>
              <a:rPr lang="sv-SE" err="1"/>
              <a:t>add</a:t>
            </a:r>
            <a:r>
              <a:rPr lang="sv-SE"/>
              <a:t> dark</a:t>
            </a:r>
            <a:br>
              <a:rPr lang="sv-SE"/>
            </a:br>
            <a:r>
              <a:rPr lang="sv-SE"/>
              <a:t>      </a:t>
            </a:r>
            <a:r>
              <a:rPr lang="sv-SE" err="1"/>
              <a:t>background</a:t>
            </a:r>
            <a:r>
              <a:rPr lang="sv-SE"/>
              <a:t> image</a:t>
            </a:r>
            <a:endParaRPr lang="en-US"/>
          </a:p>
        </p:txBody>
      </p:sp>
      <p:sp>
        <p:nvSpPr>
          <p:cNvPr id="16" name="Title 1">
            <a:extLst>
              <a:ext uri="{FF2B5EF4-FFF2-40B4-BE49-F238E27FC236}">
                <a16:creationId xmlns:a16="http://schemas.microsoft.com/office/drawing/2014/main" id="{FD345CC0-82DA-7048-839A-198E806AE622}"/>
              </a:ext>
            </a:extLst>
          </p:cNvPr>
          <p:cNvSpPr>
            <a:spLocks noGrp="1"/>
          </p:cNvSpPr>
          <p:nvPr>
            <p:ph type="ctrTitle" hasCustomPrompt="1"/>
          </p:nvPr>
        </p:nvSpPr>
        <p:spPr>
          <a:xfrm>
            <a:off x="360363" y="1348408"/>
            <a:ext cx="8389938" cy="396255"/>
          </a:xfrm>
          <a:prstGeom prst="rect">
            <a:avLst/>
          </a:prstGeom>
        </p:spPr>
        <p:txBody>
          <a:bodyPr lIns="0" anchor="t" anchorCtr="0">
            <a:noAutofit/>
          </a:bodyPr>
          <a:lstStyle>
            <a:lvl1pPr algn="ctr">
              <a:lnSpc>
                <a:spcPts val="3800"/>
              </a:lnSpc>
              <a:defRPr sz="4000" spc="50" baseline="0">
                <a:solidFill>
                  <a:schemeClr val="bg1"/>
                </a:solidFill>
                <a:latin typeface="Volvo Broad Pro" panose="02000606020000020004" pitchFamily="2" charset="0"/>
              </a:defRPr>
            </a:lvl1pPr>
            <a:lvl2pPr algn="ctr">
              <a:defRPr sz="3300">
                <a:latin typeface="Volvo Broad Pro" panose="02000606020000020004" pitchFamily="2" charset="0"/>
              </a:defRPr>
            </a:lvl2pPr>
          </a:lstStyle>
          <a:p>
            <a:pPr lvl="0"/>
            <a:r>
              <a:rPr lang="en-GB" noProof="0"/>
              <a:t>Click to add presentation title</a:t>
            </a:r>
          </a:p>
        </p:txBody>
      </p:sp>
      <p:pic>
        <p:nvPicPr>
          <p:cNvPr id="10" name="Bildobjekt 2">
            <a:extLst>
              <a:ext uri="{FF2B5EF4-FFF2-40B4-BE49-F238E27FC236}">
                <a16:creationId xmlns:a16="http://schemas.microsoft.com/office/drawing/2014/main" id="{A115B01A-43D9-435C-89E5-8028F3D8AD91}"/>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7" name="Text Placeholder 2">
            <a:extLst>
              <a:ext uri="{FF2B5EF4-FFF2-40B4-BE49-F238E27FC236}">
                <a16:creationId xmlns:a16="http://schemas.microsoft.com/office/drawing/2014/main" id="{E81C2980-6720-467B-A58D-ADD7C7E48A77}"/>
              </a:ext>
            </a:extLst>
          </p:cNvPr>
          <p:cNvSpPr>
            <a:spLocks noGrp="1"/>
          </p:cNvSpPr>
          <p:nvPr>
            <p:ph type="body" sz="quarter" idx="14" hasCustomPrompt="1"/>
          </p:nvPr>
        </p:nvSpPr>
        <p:spPr>
          <a:xfrm>
            <a:off x="2520950" y="454956"/>
            <a:ext cx="4068764" cy="331515"/>
          </a:xfrm>
        </p:spPr>
        <p:txBody>
          <a:bodyPr>
            <a:noAutofit/>
          </a:bodyPr>
          <a:lstStyle>
            <a:lvl1pPr algn="ctr">
              <a:spcAft>
                <a:spcPts val="0"/>
              </a:spcAft>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pPr lvl="0"/>
            <a:r>
              <a:rPr lang="en-GB"/>
              <a:t>Please note: Logo must be visible on every page.</a:t>
            </a:r>
            <a:br>
              <a:rPr lang="en-GB"/>
            </a:br>
            <a:r>
              <a:rPr lang="en-GB"/>
              <a:t>Use only one (1) title page per presentation.</a:t>
            </a:r>
          </a:p>
        </p:txBody>
      </p:sp>
      <p:sp>
        <p:nvSpPr>
          <p:cNvPr id="8" name="Text Placeholder 3">
            <a:extLst>
              <a:ext uri="{FF2B5EF4-FFF2-40B4-BE49-F238E27FC236}">
                <a16:creationId xmlns:a16="http://schemas.microsoft.com/office/drawing/2014/main" id="{43A38195-82B8-4C83-9B43-4A71EC21A1C3}"/>
              </a:ext>
            </a:extLst>
          </p:cNvPr>
          <p:cNvSpPr>
            <a:spLocks noGrp="1"/>
          </p:cNvSpPr>
          <p:nvPr>
            <p:ph type="body" sz="quarter" idx="15" hasCustomPrompt="1"/>
          </p:nvPr>
        </p:nvSpPr>
        <p:spPr>
          <a:xfrm>
            <a:off x="360363" y="4408488"/>
            <a:ext cx="8389938" cy="174664"/>
          </a:xfrm>
        </p:spPr>
        <p:txBody>
          <a:bodyPr anchor="b" anchorCtr="0">
            <a:noAutofit/>
          </a:bodyPr>
          <a:lstStyle>
            <a:lvl1pPr marL="0" indent="0" algn="ctr">
              <a:spcAft>
                <a:spcPts val="0"/>
              </a:spcAft>
              <a:buFontTx/>
              <a:buNone/>
              <a:tabLst/>
              <a:defRPr sz="1200">
                <a:solidFill>
                  <a:schemeClr val="bg1"/>
                </a:solidFill>
              </a:defRPr>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Click to add Presenter name, Security Class: Proprietary, Confidential or Public</a:t>
            </a:r>
          </a:p>
        </p:txBody>
      </p:sp>
    </p:spTree>
    <p:extLst>
      <p:ext uri="{BB962C8B-B14F-4D97-AF65-F5344CB8AC3E}">
        <p14:creationId xmlns:p14="http://schemas.microsoft.com/office/powerpoint/2010/main" val="211739202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D345CC0-82DA-7048-839A-198E806AE622}"/>
              </a:ext>
            </a:extLst>
          </p:cNvPr>
          <p:cNvSpPr>
            <a:spLocks noGrp="1"/>
          </p:cNvSpPr>
          <p:nvPr>
            <p:ph type="ctrTitle" hasCustomPrompt="1"/>
          </p:nvPr>
        </p:nvSpPr>
        <p:spPr>
          <a:xfrm>
            <a:off x="360363" y="1348408"/>
            <a:ext cx="8389938" cy="396255"/>
          </a:xfrm>
          <a:prstGeom prst="rect">
            <a:avLst/>
          </a:prstGeom>
        </p:spPr>
        <p:txBody>
          <a:bodyPr lIns="0" anchor="t" anchorCtr="0">
            <a:noAutofit/>
          </a:bodyPr>
          <a:lstStyle>
            <a:lvl1pPr algn="ctr">
              <a:lnSpc>
                <a:spcPts val="3800"/>
              </a:lnSpc>
              <a:defRPr sz="4000" spc="50" baseline="0">
                <a:solidFill>
                  <a:schemeClr val="bg1"/>
                </a:solidFill>
                <a:latin typeface="Volvo Broad Pro" panose="02000606020000020004" pitchFamily="2" charset="0"/>
              </a:defRPr>
            </a:lvl1pPr>
            <a:lvl2pPr algn="ctr">
              <a:defRPr sz="3300">
                <a:latin typeface="Volvo Broad Pro" panose="02000606020000020004" pitchFamily="2" charset="0"/>
              </a:defRPr>
            </a:lvl2pPr>
          </a:lstStyle>
          <a:p>
            <a:pPr lvl="0"/>
            <a:r>
              <a:rPr lang="en-GB" noProof="0"/>
              <a:t>Click to add presentation title</a:t>
            </a:r>
          </a:p>
        </p:txBody>
      </p:sp>
      <p:pic>
        <p:nvPicPr>
          <p:cNvPr id="10" name="Bildobjekt 2">
            <a:extLst>
              <a:ext uri="{FF2B5EF4-FFF2-40B4-BE49-F238E27FC236}">
                <a16:creationId xmlns:a16="http://schemas.microsoft.com/office/drawing/2014/main" id="{A115B01A-43D9-435C-89E5-8028F3D8AD91}"/>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7" name="Text Placeholder 2">
            <a:extLst>
              <a:ext uri="{FF2B5EF4-FFF2-40B4-BE49-F238E27FC236}">
                <a16:creationId xmlns:a16="http://schemas.microsoft.com/office/drawing/2014/main" id="{E81C2980-6720-467B-A58D-ADD7C7E48A77}"/>
              </a:ext>
            </a:extLst>
          </p:cNvPr>
          <p:cNvSpPr>
            <a:spLocks noGrp="1"/>
          </p:cNvSpPr>
          <p:nvPr>
            <p:ph type="body" sz="quarter" idx="14" hasCustomPrompt="1"/>
          </p:nvPr>
        </p:nvSpPr>
        <p:spPr>
          <a:xfrm>
            <a:off x="2520950" y="454956"/>
            <a:ext cx="4068764" cy="317387"/>
          </a:xfrm>
        </p:spPr>
        <p:txBody>
          <a:bodyPr>
            <a:noAutofit/>
          </a:bodyPr>
          <a:lstStyle>
            <a:lvl1pPr algn="ctr">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pPr lvl="0"/>
            <a:r>
              <a:rPr lang="en-GB"/>
              <a:t>Please note: Logo must be visible on every page</a:t>
            </a:r>
            <a:br>
              <a:rPr lang="en-GB"/>
            </a:br>
            <a:r>
              <a:rPr lang="en-GB"/>
              <a:t>Use only one (1) title page per presentation.</a:t>
            </a:r>
          </a:p>
        </p:txBody>
      </p:sp>
      <p:sp>
        <p:nvSpPr>
          <p:cNvPr id="8" name="Text Placeholder 3">
            <a:extLst>
              <a:ext uri="{FF2B5EF4-FFF2-40B4-BE49-F238E27FC236}">
                <a16:creationId xmlns:a16="http://schemas.microsoft.com/office/drawing/2014/main" id="{43A38195-82B8-4C83-9B43-4A71EC21A1C3}"/>
              </a:ext>
            </a:extLst>
          </p:cNvPr>
          <p:cNvSpPr>
            <a:spLocks noGrp="1"/>
          </p:cNvSpPr>
          <p:nvPr>
            <p:ph type="body" sz="quarter" idx="15" hasCustomPrompt="1"/>
          </p:nvPr>
        </p:nvSpPr>
        <p:spPr>
          <a:xfrm>
            <a:off x="360363" y="4408488"/>
            <a:ext cx="8389938" cy="174664"/>
          </a:xfrm>
        </p:spPr>
        <p:txBody>
          <a:bodyPr anchor="b" anchorCtr="0">
            <a:noAutofit/>
          </a:bodyPr>
          <a:lstStyle>
            <a:lvl1pPr marL="0" indent="0" algn="ctr">
              <a:spcAft>
                <a:spcPts val="0"/>
              </a:spcAft>
              <a:buFontTx/>
              <a:buNone/>
              <a:tabLst/>
              <a:defRPr sz="1200">
                <a:solidFill>
                  <a:schemeClr val="bg1"/>
                </a:solidFill>
              </a:defRPr>
            </a:lvl1pPr>
            <a:lvl2pPr marL="0" indent="0" algn="ctr">
              <a:spcAft>
                <a:spcPts val="0"/>
              </a:spcAft>
              <a:buFontTx/>
              <a:buNone/>
              <a:tabLst/>
              <a:defRPr sz="1200"/>
            </a:lvl2pPr>
            <a:lvl3pPr marL="0" indent="0" algn="ctr">
              <a:spcAft>
                <a:spcPts val="0"/>
              </a:spcAft>
              <a:buFontTx/>
              <a:buNone/>
              <a:tabLst/>
              <a:defRPr sz="1200"/>
            </a:lvl3pPr>
            <a:lvl4pPr marL="0" indent="0" algn="ctr">
              <a:spcAft>
                <a:spcPts val="0"/>
              </a:spcAft>
              <a:buFontTx/>
              <a:buNone/>
              <a:tabLst/>
              <a:defRPr sz="1200"/>
            </a:lvl4pPr>
            <a:lvl5pPr marL="0" indent="0" algn="ctr">
              <a:spcAft>
                <a:spcPts val="0"/>
              </a:spcAft>
              <a:buFontTx/>
              <a:buNone/>
              <a:tabLst/>
              <a:defRPr sz="1200"/>
            </a:lvl5pPr>
            <a:lvl6pPr marL="0" indent="0" algn="ctr">
              <a:spcAft>
                <a:spcPts val="0"/>
              </a:spcAft>
              <a:buFontTx/>
              <a:buNone/>
              <a:tabLst/>
              <a:defRPr sz="1200"/>
            </a:lvl6pPr>
            <a:lvl7pPr marL="0" indent="0" algn="ctr">
              <a:spcAft>
                <a:spcPts val="0"/>
              </a:spcAft>
              <a:buFontTx/>
              <a:buNone/>
              <a:tabLst/>
              <a:defRPr sz="1200"/>
            </a:lvl7pPr>
            <a:lvl8pPr marL="0" indent="0" algn="ctr">
              <a:spcAft>
                <a:spcPts val="0"/>
              </a:spcAft>
              <a:buFontTx/>
              <a:buNone/>
              <a:tabLst/>
              <a:defRPr sz="1200"/>
            </a:lvl8pPr>
            <a:lvl9pPr marL="0" indent="0" algn="ctr">
              <a:spcAft>
                <a:spcPts val="0"/>
              </a:spcAft>
              <a:buFontTx/>
              <a:buNone/>
              <a:tabLst/>
              <a:defRPr sz="1200"/>
            </a:lvl9pPr>
          </a:lstStyle>
          <a:p>
            <a:pPr lvl="0"/>
            <a:r>
              <a:rPr lang="en-GB" noProof="0"/>
              <a:t>Click to add Presenter name, Security Class: Proprietary, Confidential or Public</a:t>
            </a:r>
          </a:p>
        </p:txBody>
      </p:sp>
      <p:sp>
        <p:nvSpPr>
          <p:cNvPr id="9" name="Text Placeholder 2">
            <a:extLst>
              <a:ext uri="{FF2B5EF4-FFF2-40B4-BE49-F238E27FC236}">
                <a16:creationId xmlns:a16="http://schemas.microsoft.com/office/drawing/2014/main" id="{BF2615E8-A893-4A16-94F4-6A82C28D5CD7}"/>
              </a:ext>
            </a:extLst>
          </p:cNvPr>
          <p:cNvSpPr>
            <a:spLocks noGrp="1"/>
          </p:cNvSpPr>
          <p:nvPr>
            <p:ph type="body" sz="quarter" idx="16" hasCustomPrompt="1"/>
          </p:nvPr>
        </p:nvSpPr>
        <p:spPr>
          <a:xfrm>
            <a:off x="360363" y="847636"/>
            <a:ext cx="8389938" cy="174664"/>
          </a:xfrm>
          <a:prstGeom prst="rect">
            <a:avLst/>
          </a:prstGeom>
        </p:spPr>
        <p:txBody>
          <a:bodyPr>
            <a:noAutofit/>
          </a:bodyPr>
          <a:lstStyle>
            <a:lvl1pPr algn="ctr">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r>
              <a:rPr lang="en-GB"/>
              <a:t>Please note: Dark theme layout preferred for large audience </a:t>
            </a:r>
          </a:p>
        </p:txBody>
      </p:sp>
    </p:spTree>
    <p:extLst>
      <p:ext uri="{BB962C8B-B14F-4D97-AF65-F5344CB8AC3E}">
        <p14:creationId xmlns:p14="http://schemas.microsoft.com/office/powerpoint/2010/main" val="159473900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360363" y="808348"/>
            <a:ext cx="8389937" cy="323540"/>
          </a:xfrm>
          <a:prstGeom prst="rect">
            <a:avLst/>
          </a:prstGeom>
        </p:spPr>
        <p:txBody>
          <a:bodyPr anchor="b" anchorCtr="0"/>
          <a:lstStyle>
            <a:lvl1pPr algn="l">
              <a:defRPr sz="2401"/>
            </a:lvl1pPr>
          </a:lstStyle>
          <a:p>
            <a:r>
              <a:rPr lang="en-GB" noProof="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361119" y="1347787"/>
            <a:ext cx="4068006" cy="3457575"/>
          </a:xfrm>
          <a:prstGeom prst="rect">
            <a:avLst/>
          </a:prstGeom>
        </p:spPr>
        <p:txBody>
          <a:bodyPr>
            <a:normAutofit/>
          </a:bodyPr>
          <a:lstStyle>
            <a:lvl1pPr>
              <a:defRPr sz="1400"/>
            </a:lvl1pPr>
            <a:lvl2pPr>
              <a:defRPr sz="1400"/>
            </a:lvl2pPr>
            <a:lvl3pPr>
              <a:defRPr sz="1200"/>
            </a:lvl3pPr>
            <a:lvl4pPr>
              <a:defRPr sz="1100"/>
            </a:lvl4pPr>
            <a:lvl5pPr>
              <a:defRPr sz="1000"/>
            </a:lvl5pPr>
            <a:lvl6pPr>
              <a:defRPr sz="900"/>
            </a:lvl6pPr>
            <a:lvl7pPr>
              <a:defRPr sz="800"/>
            </a:lvl7pPr>
            <a:lvl8pPr>
              <a:defRPr sz="800"/>
            </a:lvl8pPr>
            <a:lvl9pPr>
              <a:defRPr sz="8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6" name="Content Placeholder 5">
            <a:extLst>
              <a:ext uri="{FF2B5EF4-FFF2-40B4-BE49-F238E27FC236}">
                <a16:creationId xmlns:a16="http://schemas.microsoft.com/office/drawing/2014/main" id="{C3789464-41F1-934D-8ABD-3A7B7811D112}"/>
              </a:ext>
            </a:extLst>
          </p:cNvPr>
          <p:cNvSpPr>
            <a:spLocks noGrp="1"/>
          </p:cNvSpPr>
          <p:nvPr>
            <p:ph sz="quarter" idx="35" hasCustomPrompt="1"/>
          </p:nvPr>
        </p:nvSpPr>
        <p:spPr>
          <a:xfrm>
            <a:off x="4682294" y="1347787"/>
            <a:ext cx="4068006" cy="3457576"/>
          </a:xfrm>
          <a:solidFill>
            <a:schemeClr val="bg1">
              <a:lumMod val="85000"/>
            </a:schemeClr>
          </a:solidFill>
        </p:spPr>
        <p:txBody>
          <a:bodyPr tIns="1044000" anchor="ctr" anchorCtr="1">
            <a:normAutofit/>
          </a:bodyPr>
          <a:lstStyle>
            <a:lvl1pPr>
              <a:defRPr sz="900" i="1"/>
            </a:lvl1pPr>
            <a:lvl2pPr>
              <a:defRPr sz="1400"/>
            </a:lvl2pPr>
            <a:lvl3pPr>
              <a:defRPr sz="1200"/>
            </a:lvl3pPr>
            <a:lvl4pPr>
              <a:defRPr sz="1100"/>
            </a:lvl4pPr>
            <a:lvl5pPr>
              <a:defRPr sz="1000"/>
            </a:lvl5pPr>
            <a:lvl6pPr>
              <a:defRPr sz="900"/>
            </a:lvl6pPr>
            <a:lvl7pPr>
              <a:defRPr sz="800"/>
            </a:lvl7pPr>
            <a:lvl8pPr>
              <a:defRPr sz="800"/>
            </a:lvl8pPr>
            <a:lvl9pPr>
              <a:defRPr sz="800"/>
            </a:lvl9pPr>
          </a:lstStyle>
          <a:p>
            <a:pPr lvl="0"/>
            <a:r>
              <a:rPr lang="en-GB" noProof="0"/>
              <a:t>Click to add image, graph or other media</a:t>
            </a:r>
          </a:p>
        </p:txBody>
      </p:sp>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solidFill>
                <a:latin typeface="Volvo Novum Light" panose="020B0303040502060204" pitchFamily="34" charset="77"/>
              </a:defRPr>
            </a:lvl1pPr>
          </a:lstStyle>
          <a:p>
            <a:endParaRPr lang="en-GB"/>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solidFill>
                <a:latin typeface="Volvo Novum Light" panose="020B0303040502060204" pitchFamily="34" charset="77"/>
              </a:defRPr>
            </a:lvl1pPr>
          </a:lstStyle>
          <a:p>
            <a:r>
              <a:rPr lang="en-US"/>
              <a:t>2019-12-10 Issuer: Stephanie Viklund, sviklund, Health . Safety &amp; Security, Security Class: Proprietary</a:t>
            </a:r>
            <a:endParaRPr lang="en-GB"/>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solidFill>
                <a:latin typeface="Volvo Novum Light" panose="020B0303040502060204" pitchFamily="34" charset="77"/>
              </a:defRPr>
            </a:lvl1pPr>
          </a:lstStyle>
          <a:p>
            <a:fld id="{EECA8F73-ACC7-A64F-8F77-C8CBCE9A3AB4}" type="slidenum">
              <a:rPr lang="en-GB" smtClean="0"/>
              <a:pPr/>
              <a:t>‹#›</a:t>
            </a:fld>
            <a:endParaRPr lang="en-GB"/>
          </a:p>
        </p:txBody>
      </p:sp>
      <p:pic>
        <p:nvPicPr>
          <p:cNvPr id="13" name="Bildobjekt 2">
            <a:extLst>
              <a:ext uri="{FF2B5EF4-FFF2-40B4-BE49-F238E27FC236}">
                <a16:creationId xmlns:a16="http://schemas.microsoft.com/office/drawing/2014/main" id="{EFBA15A1-AEF4-4004-86E1-009A945090E3}"/>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7" name="Text Placeholder 2">
            <a:extLst>
              <a:ext uri="{FF2B5EF4-FFF2-40B4-BE49-F238E27FC236}">
                <a16:creationId xmlns:a16="http://schemas.microsoft.com/office/drawing/2014/main" id="{5968DB37-2BF7-4219-83AC-BFED0C9E87E7}"/>
              </a:ext>
            </a:extLst>
          </p:cNvPr>
          <p:cNvSpPr>
            <a:spLocks noGrp="1"/>
          </p:cNvSpPr>
          <p:nvPr>
            <p:ph type="body" sz="quarter" idx="16" hasCustomPrompt="1"/>
          </p:nvPr>
        </p:nvSpPr>
        <p:spPr>
          <a:xfrm>
            <a:off x="360363" y="454957"/>
            <a:ext cx="8389938" cy="174664"/>
          </a:xfrm>
          <a:prstGeom prst="rect">
            <a:avLst/>
          </a:prstGeom>
        </p:spPr>
        <p:txBody>
          <a:bodyPr>
            <a:noAutofit/>
          </a:bodyPr>
          <a:lstStyle>
            <a:lvl1pPr algn="ctr">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r>
              <a:rPr lang="en-GB"/>
              <a:t>Please note: Dark theme layout preferred for large audience </a:t>
            </a:r>
          </a:p>
        </p:txBody>
      </p:sp>
    </p:spTree>
    <p:extLst>
      <p:ext uri="{BB962C8B-B14F-4D97-AF65-F5344CB8AC3E}">
        <p14:creationId xmlns:p14="http://schemas.microsoft.com/office/powerpoint/2010/main" val="384729225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edia +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1885DC9-6B32-4D57-A7C4-86285ACDBB1C}"/>
              </a:ext>
            </a:extLst>
          </p:cNvPr>
          <p:cNvSpPr>
            <a:spLocks noGrp="1"/>
          </p:cNvSpPr>
          <p:nvPr>
            <p:ph sz="quarter" idx="35" hasCustomPrompt="1"/>
          </p:nvPr>
        </p:nvSpPr>
        <p:spPr>
          <a:xfrm>
            <a:off x="360363" y="1347788"/>
            <a:ext cx="5508625" cy="3457575"/>
          </a:xfrm>
          <a:solidFill>
            <a:schemeClr val="bg1">
              <a:lumMod val="85000"/>
            </a:schemeClr>
          </a:solidFill>
        </p:spPr>
        <p:txBody>
          <a:bodyPr tIns="1044000" anchor="ctr" anchorCtr="1">
            <a:normAutofit/>
          </a:bodyPr>
          <a:lstStyle>
            <a:lvl1pPr>
              <a:defRPr sz="900" i="1"/>
            </a:lvl1pPr>
          </a:lstStyle>
          <a:p>
            <a:pPr lvl="0"/>
            <a:r>
              <a:rPr lang="en-GB" noProof="0"/>
              <a:t>Click to add image, graph or other media</a:t>
            </a:r>
          </a:p>
        </p:txBody>
      </p:sp>
      <p:sp>
        <p:nvSpPr>
          <p:cNvPr id="16" name="Text Placeholder 3">
            <a:extLst>
              <a:ext uri="{FF2B5EF4-FFF2-40B4-BE49-F238E27FC236}">
                <a16:creationId xmlns:a16="http://schemas.microsoft.com/office/drawing/2014/main" id="{50FB03BE-D89D-A34A-8104-C71D37709542}"/>
              </a:ext>
            </a:extLst>
          </p:cNvPr>
          <p:cNvSpPr>
            <a:spLocks noGrp="1"/>
          </p:cNvSpPr>
          <p:nvPr>
            <p:ph type="body" sz="quarter" idx="22" hasCustomPrompt="1"/>
          </p:nvPr>
        </p:nvSpPr>
        <p:spPr>
          <a:xfrm>
            <a:off x="6121401" y="1347788"/>
            <a:ext cx="2628900" cy="3457575"/>
          </a:xfrm>
          <a:prstGeom prst="rect">
            <a:avLst/>
          </a:prstGeom>
        </p:spPr>
        <p:txBody>
          <a:bodyPr>
            <a:noAutofit/>
          </a:bodyPr>
          <a:lstStyle>
            <a:lvl1pPr>
              <a:defRPr sz="1400"/>
            </a:lvl1pPr>
            <a:lvl2pPr>
              <a:defRPr sz="1400"/>
            </a:lvl2pPr>
            <a:lvl3pPr>
              <a:defRPr sz="1200"/>
            </a:lvl3pPr>
            <a:lvl4pPr>
              <a:defRPr sz="1100"/>
            </a:lvl4pPr>
            <a:lvl5pPr>
              <a:defRPr sz="1000"/>
            </a:lvl5pPr>
            <a:lvl6pPr>
              <a:defRPr sz="900"/>
            </a:lvl6pPr>
            <a:lvl7pPr>
              <a:defRPr sz="900"/>
            </a:lvl7pPr>
            <a:lvl8pPr>
              <a:defRPr sz="900"/>
            </a:lvl8pPr>
            <a:lvl9pPr>
              <a:defRPr sz="9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12" name="Title Placeholder 10">
            <a:extLst>
              <a:ext uri="{FF2B5EF4-FFF2-40B4-BE49-F238E27FC236}">
                <a16:creationId xmlns:a16="http://schemas.microsoft.com/office/drawing/2014/main" id="{78C2355D-A248-4789-AF51-E9064DBB7582}"/>
              </a:ext>
            </a:extLst>
          </p:cNvPr>
          <p:cNvSpPr>
            <a:spLocks noGrp="1"/>
          </p:cNvSpPr>
          <p:nvPr>
            <p:ph type="title"/>
          </p:nvPr>
        </p:nvSpPr>
        <p:spPr>
          <a:xfrm>
            <a:off x="360363" y="808348"/>
            <a:ext cx="8390131" cy="323540"/>
          </a:xfrm>
          <a:prstGeom prst="rect">
            <a:avLst/>
          </a:prstGeom>
        </p:spPr>
        <p:txBody>
          <a:bodyPr vert="horz" lIns="0" tIns="0" rIns="0" bIns="0" rtlCol="0" anchor="b" anchorCtr="0">
            <a:noAutofit/>
          </a:bodyPr>
          <a:lstStyle/>
          <a:p>
            <a:pPr algn="l"/>
            <a:r>
              <a:rPr lang="en-GB" noProof="0"/>
              <a:t>Click to add heading</a:t>
            </a:r>
          </a:p>
        </p:txBody>
      </p:sp>
      <p:sp>
        <p:nvSpPr>
          <p:cNvPr id="17" name="Date Placeholder 2">
            <a:extLst>
              <a:ext uri="{FF2B5EF4-FFF2-40B4-BE49-F238E27FC236}">
                <a16:creationId xmlns:a16="http://schemas.microsoft.com/office/drawing/2014/main" id="{EBCC21B6-BCFA-477F-BE3C-354DAEB6DC72}"/>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solidFill>
                <a:latin typeface="Volvo Novum Light" panose="020B0303040502060204" pitchFamily="34" charset="77"/>
              </a:defRPr>
            </a:lvl1pPr>
          </a:lstStyle>
          <a:p>
            <a:endParaRPr lang="en-GB"/>
          </a:p>
        </p:txBody>
      </p:sp>
      <p:sp>
        <p:nvSpPr>
          <p:cNvPr id="18" name="Footer Placeholder 8">
            <a:extLst>
              <a:ext uri="{FF2B5EF4-FFF2-40B4-BE49-F238E27FC236}">
                <a16:creationId xmlns:a16="http://schemas.microsoft.com/office/drawing/2014/main" id="{34C5C430-CD0E-4A41-9601-B8CB63E4004C}"/>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solidFill>
                <a:latin typeface="Volvo Novum Light" panose="020B0303040502060204" pitchFamily="34" charset="77"/>
              </a:defRPr>
            </a:lvl1pPr>
          </a:lstStyle>
          <a:p>
            <a:r>
              <a:rPr lang="en-US"/>
              <a:t>2019-12-10 Issuer: Stephanie Viklund, sviklund, Health . Safety &amp; Security, Security Class: Proprietary</a:t>
            </a:r>
            <a:endParaRPr lang="en-GB"/>
          </a:p>
        </p:txBody>
      </p:sp>
      <p:sp>
        <p:nvSpPr>
          <p:cNvPr id="19" name="Slide Number Placeholder 9">
            <a:extLst>
              <a:ext uri="{FF2B5EF4-FFF2-40B4-BE49-F238E27FC236}">
                <a16:creationId xmlns:a16="http://schemas.microsoft.com/office/drawing/2014/main" id="{A6FF38EF-AFEB-4459-8B10-B7A41ACE0BC5}"/>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solidFill>
                <a:latin typeface="Volvo Novum Light" panose="020B0303040502060204" pitchFamily="34" charset="77"/>
              </a:defRPr>
            </a:lvl1pPr>
          </a:lstStyle>
          <a:p>
            <a:fld id="{EECA8F73-ACC7-A64F-8F77-C8CBCE9A3AB4}" type="slidenum">
              <a:rPr lang="en-GB" smtClean="0"/>
              <a:pPr/>
              <a:t>‹#›</a:t>
            </a:fld>
            <a:endParaRPr lang="en-GB"/>
          </a:p>
        </p:txBody>
      </p:sp>
      <p:pic>
        <p:nvPicPr>
          <p:cNvPr id="9" name="Bildobjekt 2">
            <a:extLst>
              <a:ext uri="{FF2B5EF4-FFF2-40B4-BE49-F238E27FC236}">
                <a16:creationId xmlns:a16="http://schemas.microsoft.com/office/drawing/2014/main" id="{7ED1962B-695C-4914-9BE4-BE6EE4C87DFB}"/>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5" name="Text Placeholder 2">
            <a:extLst>
              <a:ext uri="{FF2B5EF4-FFF2-40B4-BE49-F238E27FC236}">
                <a16:creationId xmlns:a16="http://schemas.microsoft.com/office/drawing/2014/main" id="{0E12E78B-5838-4C29-9B12-B668749DF44E}"/>
              </a:ext>
            </a:extLst>
          </p:cNvPr>
          <p:cNvSpPr>
            <a:spLocks noGrp="1"/>
          </p:cNvSpPr>
          <p:nvPr>
            <p:ph type="body" sz="quarter" idx="16" hasCustomPrompt="1"/>
          </p:nvPr>
        </p:nvSpPr>
        <p:spPr>
          <a:xfrm>
            <a:off x="360363" y="454957"/>
            <a:ext cx="8389938" cy="174664"/>
          </a:xfrm>
          <a:prstGeom prst="rect">
            <a:avLst/>
          </a:prstGeom>
        </p:spPr>
        <p:txBody>
          <a:bodyPr>
            <a:noAutofit/>
          </a:bodyPr>
          <a:lstStyle>
            <a:lvl1pPr algn="ctr">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r>
              <a:rPr lang="en-GB"/>
              <a:t>Please note: Dark theme layout preferred for large audience </a:t>
            </a:r>
          </a:p>
        </p:txBody>
      </p:sp>
    </p:spTree>
    <p:extLst>
      <p:ext uri="{BB962C8B-B14F-4D97-AF65-F5344CB8AC3E}">
        <p14:creationId xmlns:p14="http://schemas.microsoft.com/office/powerpoint/2010/main" val="7577139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CBED64D-4C42-4F41-81BC-567A17A45D88}"/>
              </a:ext>
            </a:extLst>
          </p:cNvPr>
          <p:cNvSpPr>
            <a:spLocks noGrp="1"/>
          </p:cNvSpPr>
          <p:nvPr>
            <p:ph sz="quarter" idx="35" hasCustomPrompt="1"/>
          </p:nvPr>
        </p:nvSpPr>
        <p:spPr>
          <a:xfrm>
            <a:off x="361119" y="1347788"/>
            <a:ext cx="8389180" cy="3457575"/>
          </a:xfrm>
          <a:solidFill>
            <a:schemeClr val="bg1">
              <a:lumMod val="85000"/>
            </a:schemeClr>
          </a:solidFill>
        </p:spPr>
        <p:txBody>
          <a:bodyPr tIns="1044000" anchor="ctr" anchorCtr="1">
            <a:normAutofit/>
          </a:bodyPr>
          <a:lstStyle>
            <a:lvl1pPr>
              <a:defRPr sz="900" i="1"/>
            </a:lvl1pPr>
          </a:lstStyle>
          <a:p>
            <a:pPr lvl="0"/>
            <a:r>
              <a:rPr lang="en-GB" noProof="0"/>
              <a:t>Click to add image, graph or other media</a:t>
            </a:r>
          </a:p>
        </p:txBody>
      </p:sp>
      <p:sp>
        <p:nvSpPr>
          <p:cNvPr id="8" name="Title Placeholder 10">
            <a:extLst>
              <a:ext uri="{FF2B5EF4-FFF2-40B4-BE49-F238E27FC236}">
                <a16:creationId xmlns:a16="http://schemas.microsoft.com/office/drawing/2014/main" id="{17A4644E-DF8A-4B31-986A-447E95D7C2F7}"/>
              </a:ext>
            </a:extLst>
          </p:cNvPr>
          <p:cNvSpPr>
            <a:spLocks noGrp="1"/>
          </p:cNvSpPr>
          <p:nvPr>
            <p:ph type="title"/>
          </p:nvPr>
        </p:nvSpPr>
        <p:spPr>
          <a:xfrm>
            <a:off x="360363" y="808348"/>
            <a:ext cx="8390131" cy="323540"/>
          </a:xfrm>
          <a:prstGeom prst="rect">
            <a:avLst/>
          </a:prstGeom>
        </p:spPr>
        <p:txBody>
          <a:bodyPr vert="horz" lIns="0" tIns="0" rIns="0" bIns="0" rtlCol="0" anchor="b" anchorCtr="0">
            <a:noAutofit/>
          </a:bodyPr>
          <a:lstStyle>
            <a:lvl1pPr>
              <a:defRPr>
                <a:solidFill>
                  <a:schemeClr val="bg1"/>
                </a:solidFill>
              </a:defRPr>
            </a:lvl1pPr>
          </a:lstStyle>
          <a:p>
            <a:pPr algn="l"/>
            <a:r>
              <a:rPr lang="en-GB" noProof="0"/>
              <a:t>Click to add heading</a:t>
            </a:r>
          </a:p>
        </p:txBody>
      </p:sp>
      <p:sp>
        <p:nvSpPr>
          <p:cNvPr id="12" name="Date Placeholder 2">
            <a:extLst>
              <a:ext uri="{FF2B5EF4-FFF2-40B4-BE49-F238E27FC236}">
                <a16:creationId xmlns:a16="http://schemas.microsoft.com/office/drawing/2014/main" id="{033FDB32-D803-458A-BE25-097CD235A16A}"/>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solidFill>
                <a:latin typeface="Volvo Novum Light" panose="020B0303040502060204" pitchFamily="34" charset="77"/>
              </a:defRPr>
            </a:lvl1pPr>
          </a:lstStyle>
          <a:p>
            <a:endParaRPr lang="en-GB"/>
          </a:p>
        </p:txBody>
      </p:sp>
      <p:sp>
        <p:nvSpPr>
          <p:cNvPr id="13" name="Footer Placeholder 8">
            <a:extLst>
              <a:ext uri="{FF2B5EF4-FFF2-40B4-BE49-F238E27FC236}">
                <a16:creationId xmlns:a16="http://schemas.microsoft.com/office/drawing/2014/main" id="{800B1141-6DF8-42DD-8814-EFA95990B729}"/>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solidFill>
                <a:latin typeface="Volvo Novum Light" panose="020B0303040502060204" pitchFamily="34" charset="77"/>
              </a:defRPr>
            </a:lvl1pPr>
          </a:lstStyle>
          <a:p>
            <a:r>
              <a:rPr lang="en-US"/>
              <a:t>2019-12-10 Issuer: Stephanie Viklund, sviklund, Health . Safety &amp; Security, Security Class: Proprietary</a:t>
            </a:r>
            <a:endParaRPr lang="en-GB"/>
          </a:p>
        </p:txBody>
      </p:sp>
      <p:sp>
        <p:nvSpPr>
          <p:cNvPr id="14" name="Slide Number Placeholder 9">
            <a:extLst>
              <a:ext uri="{FF2B5EF4-FFF2-40B4-BE49-F238E27FC236}">
                <a16:creationId xmlns:a16="http://schemas.microsoft.com/office/drawing/2014/main" id="{1645B6AB-C1E0-47AC-89E2-681C39DA8D93}"/>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solidFill>
                <a:latin typeface="Volvo Novum Light" panose="020B0303040502060204" pitchFamily="34" charset="77"/>
              </a:defRPr>
            </a:lvl1pPr>
          </a:lstStyle>
          <a:p>
            <a:fld id="{EECA8F73-ACC7-A64F-8F77-C8CBCE9A3AB4}" type="slidenum">
              <a:rPr lang="en-GB" smtClean="0"/>
              <a:pPr/>
              <a:t>‹#›</a:t>
            </a:fld>
            <a:endParaRPr lang="en-GB"/>
          </a:p>
        </p:txBody>
      </p:sp>
      <p:pic>
        <p:nvPicPr>
          <p:cNvPr id="10" name="Bildobjekt 2">
            <a:extLst>
              <a:ext uri="{FF2B5EF4-FFF2-40B4-BE49-F238E27FC236}">
                <a16:creationId xmlns:a16="http://schemas.microsoft.com/office/drawing/2014/main" id="{273E1CBD-2849-4DDB-B1E8-9B3FE9F10A0A}"/>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7" name="Text Placeholder 2">
            <a:extLst>
              <a:ext uri="{FF2B5EF4-FFF2-40B4-BE49-F238E27FC236}">
                <a16:creationId xmlns:a16="http://schemas.microsoft.com/office/drawing/2014/main" id="{B7B87D85-332A-492A-9B5F-4EB571E428C7}"/>
              </a:ext>
            </a:extLst>
          </p:cNvPr>
          <p:cNvSpPr>
            <a:spLocks noGrp="1"/>
          </p:cNvSpPr>
          <p:nvPr>
            <p:ph type="body" sz="quarter" idx="16" hasCustomPrompt="1"/>
          </p:nvPr>
        </p:nvSpPr>
        <p:spPr>
          <a:xfrm>
            <a:off x="360363" y="454957"/>
            <a:ext cx="8389938" cy="174664"/>
          </a:xfrm>
          <a:prstGeom prst="rect">
            <a:avLst/>
          </a:prstGeom>
        </p:spPr>
        <p:txBody>
          <a:bodyPr>
            <a:noAutofit/>
          </a:bodyPr>
          <a:lstStyle>
            <a:lvl1pPr algn="ctr">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r>
              <a:rPr lang="en-GB"/>
              <a:t>Please note: Dark theme layout preferred for large audience </a:t>
            </a:r>
          </a:p>
        </p:txBody>
      </p:sp>
    </p:spTree>
    <p:extLst>
      <p:ext uri="{BB962C8B-B14F-4D97-AF65-F5344CB8AC3E}">
        <p14:creationId xmlns:p14="http://schemas.microsoft.com/office/powerpoint/2010/main" val="88870317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Bildobjekt 8">
            <a:extLst>
              <a:ext uri="{FF2B5EF4-FFF2-40B4-BE49-F238E27FC236}">
                <a16:creationId xmlns:a16="http://schemas.microsoft.com/office/drawing/2014/main" id="{145704C9-1A49-C847-A20C-F5E0DFDEA7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403" y="1976261"/>
            <a:ext cx="992368" cy="992364"/>
          </a:xfrm>
          <a:prstGeom prst="rect">
            <a:avLst/>
          </a:prstGeom>
        </p:spPr>
      </p:pic>
      <p:sp>
        <p:nvSpPr>
          <p:cNvPr id="5" name="Text Placeholder 3">
            <a:extLst>
              <a:ext uri="{FF2B5EF4-FFF2-40B4-BE49-F238E27FC236}">
                <a16:creationId xmlns:a16="http://schemas.microsoft.com/office/drawing/2014/main" id="{827D48FC-B2F0-F949-B048-DCB0A0ADEC9F}"/>
              </a:ext>
            </a:extLst>
          </p:cNvPr>
          <p:cNvSpPr>
            <a:spLocks noGrp="1"/>
          </p:cNvSpPr>
          <p:nvPr>
            <p:ph type="body" sz="quarter" idx="11" hasCustomPrompt="1"/>
          </p:nvPr>
        </p:nvSpPr>
        <p:spPr>
          <a:xfrm>
            <a:off x="360363" y="3797300"/>
            <a:ext cx="8389937" cy="395288"/>
          </a:xfrm>
        </p:spPr>
        <p:txBody>
          <a:bodyPr anchor="t" anchorCtr="0">
            <a:noAutofit/>
          </a:bodyPr>
          <a:lstStyle>
            <a:lvl1pPr marL="0" indent="0" algn="ctr">
              <a:spcAft>
                <a:spcPts val="0"/>
              </a:spcAft>
              <a:buFontTx/>
              <a:buNone/>
              <a:defRPr sz="2400" b="0" i="0">
                <a:solidFill>
                  <a:schemeClr val="bg1"/>
                </a:solidFill>
                <a:latin typeface="Volvo Novum Light" panose="020B0303040502060204" pitchFamily="34" charset="77"/>
              </a:defRPr>
            </a:lvl1pPr>
            <a:lvl2pPr marL="0" indent="0" algn="ctr">
              <a:spcAft>
                <a:spcPts val="0"/>
              </a:spcAft>
              <a:buFontTx/>
              <a:buNone/>
              <a:defRPr sz="2400" b="0" i="0"/>
            </a:lvl2pPr>
            <a:lvl3pPr marL="0" indent="0" algn="ctr">
              <a:spcAft>
                <a:spcPts val="0"/>
              </a:spcAft>
              <a:buFontTx/>
              <a:buNone/>
              <a:defRPr sz="2400" b="0" i="0"/>
            </a:lvl3pPr>
            <a:lvl4pPr marL="0" indent="0" algn="ctr">
              <a:spcAft>
                <a:spcPts val="0"/>
              </a:spcAft>
              <a:buFontTx/>
              <a:buNone/>
              <a:defRPr sz="2400" b="0" i="0"/>
            </a:lvl4pPr>
            <a:lvl5pPr marL="0" indent="0" algn="ctr">
              <a:spcAft>
                <a:spcPts val="0"/>
              </a:spcAft>
              <a:buFontTx/>
              <a:buNone/>
              <a:defRPr sz="2400" b="0" i="0"/>
            </a:lvl5pPr>
            <a:lvl6pPr marL="0" indent="0" algn="ctr">
              <a:spcAft>
                <a:spcPts val="0"/>
              </a:spcAft>
              <a:buFontTx/>
              <a:buNone/>
              <a:defRPr sz="2400" b="0" i="0"/>
            </a:lvl6pPr>
            <a:lvl7pPr marL="0" indent="0" algn="ctr">
              <a:spcAft>
                <a:spcPts val="0"/>
              </a:spcAft>
              <a:buFontTx/>
              <a:buNone/>
              <a:tabLst/>
              <a:defRPr sz="2400" b="0" i="0">
                <a:latin typeface="Volvo Novum Light" panose="020B0303040502060204" pitchFamily="34" charset="77"/>
              </a:defRPr>
            </a:lvl7pPr>
            <a:lvl8pPr marL="0" indent="0" algn="ctr">
              <a:spcAft>
                <a:spcPts val="0"/>
              </a:spcAft>
              <a:buFontTx/>
              <a:buNone/>
              <a:defRPr sz="2400" b="0" i="0"/>
            </a:lvl8pPr>
            <a:lvl9pPr marL="0" indent="0" algn="ctr">
              <a:spcAft>
                <a:spcPts val="0"/>
              </a:spcAft>
              <a:buFontTx/>
              <a:buNone/>
              <a:defRPr sz="2400" b="0" i="0"/>
            </a:lvl9pPr>
          </a:lstStyle>
          <a:p>
            <a:pPr lvl="0"/>
            <a:r>
              <a:rPr lang="en-GB" noProof="0"/>
              <a:t>Click to add Thank you.</a:t>
            </a:r>
          </a:p>
        </p:txBody>
      </p:sp>
      <p:sp>
        <p:nvSpPr>
          <p:cNvPr id="4" name="Text Placeholder 2">
            <a:extLst>
              <a:ext uri="{FF2B5EF4-FFF2-40B4-BE49-F238E27FC236}">
                <a16:creationId xmlns:a16="http://schemas.microsoft.com/office/drawing/2014/main" id="{68281502-5A4C-4D1B-A3AD-B83B23364CA4}"/>
              </a:ext>
            </a:extLst>
          </p:cNvPr>
          <p:cNvSpPr>
            <a:spLocks noGrp="1"/>
          </p:cNvSpPr>
          <p:nvPr>
            <p:ph type="body" sz="quarter" idx="16" hasCustomPrompt="1"/>
          </p:nvPr>
        </p:nvSpPr>
        <p:spPr>
          <a:xfrm>
            <a:off x="360363" y="454957"/>
            <a:ext cx="8389938" cy="174664"/>
          </a:xfrm>
          <a:prstGeom prst="rect">
            <a:avLst/>
          </a:prstGeom>
        </p:spPr>
        <p:txBody>
          <a:bodyPr>
            <a:noAutofit/>
          </a:bodyPr>
          <a:lstStyle>
            <a:lvl1pPr algn="ctr">
              <a:defRPr sz="1000" b="0" i="1">
                <a:solidFill>
                  <a:schemeClr val="tx1">
                    <a:lumMod val="50000"/>
                    <a:lumOff val="50000"/>
                  </a:schemeClr>
                </a:solidFill>
                <a:latin typeface="Volvo Novum Light" panose="020B0303040502060204" pitchFamily="34" charset="77"/>
              </a:defRPr>
            </a:lvl1pPr>
            <a:lvl2pPr algn="ctr">
              <a:defRPr sz="1000" b="0" i="1">
                <a:solidFill>
                  <a:schemeClr val="bg2"/>
                </a:solidFill>
                <a:latin typeface="Volvo Novum Light" panose="020B0303040502060204" pitchFamily="34" charset="77"/>
              </a:defRPr>
            </a:lvl2pPr>
            <a:lvl3pPr algn="ctr">
              <a:defRPr sz="1000" b="0" i="1">
                <a:solidFill>
                  <a:schemeClr val="bg2"/>
                </a:solidFill>
                <a:latin typeface="Volvo Novum Light" panose="020B0303040502060204" pitchFamily="34" charset="77"/>
              </a:defRPr>
            </a:lvl3pPr>
            <a:lvl4pPr algn="ctr">
              <a:defRPr sz="1000" b="0" i="1">
                <a:solidFill>
                  <a:schemeClr val="bg2"/>
                </a:solidFill>
                <a:latin typeface="Volvo Novum Light" panose="020B0303040502060204" pitchFamily="34" charset="77"/>
              </a:defRPr>
            </a:lvl4pPr>
            <a:lvl5pPr algn="ctr">
              <a:defRPr sz="1000" b="0" i="1">
                <a:solidFill>
                  <a:schemeClr val="bg2"/>
                </a:solidFill>
                <a:latin typeface="Volvo Novum Light" panose="020B0303040502060204" pitchFamily="34" charset="77"/>
              </a:defRPr>
            </a:lvl5pPr>
          </a:lstStyle>
          <a:p>
            <a:r>
              <a:rPr lang="en-GB"/>
              <a:t>Please note: Dark theme layout preferred for large audience </a:t>
            </a:r>
          </a:p>
        </p:txBody>
      </p:sp>
    </p:spTree>
    <p:extLst>
      <p:ext uri="{BB962C8B-B14F-4D97-AF65-F5344CB8AC3E}">
        <p14:creationId xmlns:p14="http://schemas.microsoft.com/office/powerpoint/2010/main" val="67660316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2032227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9"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
        <p:nvSpPr>
          <p:cNvPr id="1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009048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0"/>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23"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4233658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2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174712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2"/>
            <a:ext cx="4051406" cy="3177091"/>
          </a:xfrm>
        </p:spPr>
        <p:txBody>
          <a:bodyPr/>
          <a:lstStyle>
            <a:lvl1pPr marL="0" marR="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4" name="Rak 13"/>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758" y="4761714"/>
            <a:ext cx="820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24"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3876571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62E1714-C2C8-D143-B19B-EC1224A26392}"/>
              </a:ext>
            </a:extLst>
          </p:cNvPr>
          <p:cNvSpPr>
            <a:spLocks noGrp="1"/>
          </p:cNvSpPr>
          <p:nvPr>
            <p:ph type="body" sz="quarter" idx="35" hasCustomPrompt="1"/>
          </p:nvPr>
        </p:nvSpPr>
        <p:spPr>
          <a:xfrm>
            <a:off x="8280030" y="1347788"/>
            <a:ext cx="470269" cy="3457575"/>
          </a:xfrm>
        </p:spPr>
        <p:txBody>
          <a:bodyPr wrap="square">
            <a:noAutofit/>
          </a:bodyPr>
          <a:lstStyle>
            <a:lvl1pPr marL="0" indent="0" algn="r">
              <a:lnSpc>
                <a:spcPct val="150000"/>
              </a:lnSpc>
              <a:spcAft>
                <a:spcPts val="0"/>
              </a:spcAft>
              <a:buFontTx/>
              <a:buNone/>
              <a:defRPr sz="1400" b="0" i="0">
                <a:latin typeface="Volvo Novum Light" panose="020B0303040502060204" pitchFamily="34" charset="77"/>
              </a:defRPr>
            </a:lvl1pPr>
            <a:lvl2pPr marL="0" indent="0" algn="r">
              <a:lnSpc>
                <a:spcPct val="150000"/>
              </a:lnSpc>
              <a:spcAft>
                <a:spcPts val="0"/>
              </a:spcAft>
              <a:buFontTx/>
              <a:buNone/>
              <a:defRPr sz="1400" b="0" i="0">
                <a:latin typeface="Volvo Novum Light" panose="020B0303040502060204" pitchFamily="34" charset="77"/>
              </a:defRPr>
            </a:lvl2pPr>
            <a:lvl3pPr marL="0" indent="0" algn="r">
              <a:lnSpc>
                <a:spcPct val="150000"/>
              </a:lnSpc>
              <a:spcAft>
                <a:spcPts val="0"/>
              </a:spcAft>
              <a:buFontTx/>
              <a:buNone/>
              <a:defRPr sz="1400" b="0" i="0">
                <a:latin typeface="Volvo Novum Light" panose="020B0303040502060204" pitchFamily="34" charset="77"/>
              </a:defRPr>
            </a:lvl3pPr>
            <a:lvl4pPr marL="0" indent="0" algn="r">
              <a:lnSpc>
                <a:spcPct val="150000"/>
              </a:lnSpc>
              <a:spcAft>
                <a:spcPts val="0"/>
              </a:spcAft>
              <a:buFontTx/>
              <a:buNone/>
              <a:defRPr sz="1400" b="0" i="0">
                <a:latin typeface="Volvo Novum Light" panose="020B0303040502060204" pitchFamily="34" charset="77"/>
              </a:defRPr>
            </a:lvl4pPr>
            <a:lvl5pPr marL="0" indent="0" algn="r">
              <a:lnSpc>
                <a:spcPct val="150000"/>
              </a:lnSpc>
              <a:spcAft>
                <a:spcPts val="0"/>
              </a:spcAft>
              <a:buFontTx/>
              <a:buNone/>
              <a:defRPr sz="1400" b="0" i="0">
                <a:latin typeface="Volvo Novum Light" panose="020B0303040502060204" pitchFamily="34" charset="77"/>
              </a:defRPr>
            </a:lvl5pPr>
            <a:lvl6pPr marL="0" indent="0" algn="r">
              <a:lnSpc>
                <a:spcPct val="150000"/>
              </a:lnSpc>
              <a:spcAft>
                <a:spcPts val="0"/>
              </a:spcAft>
              <a:buFontTx/>
              <a:buNone/>
              <a:tabLst/>
              <a:defRPr sz="1400" b="0" i="0">
                <a:latin typeface="Volvo Novum Light" panose="020B0303040502060204" pitchFamily="34" charset="77"/>
              </a:defRPr>
            </a:lvl6pPr>
            <a:lvl7pPr marL="0" indent="0" algn="r">
              <a:lnSpc>
                <a:spcPct val="150000"/>
              </a:lnSpc>
              <a:spcAft>
                <a:spcPts val="0"/>
              </a:spcAft>
              <a:buFontTx/>
              <a:buNone/>
              <a:tabLst/>
              <a:defRPr sz="1400" b="0" i="0">
                <a:latin typeface="Volvo Novum Light" panose="020B0303040502060204" pitchFamily="34" charset="77"/>
              </a:defRPr>
            </a:lvl7pPr>
            <a:lvl8pPr marL="0" indent="0" algn="r">
              <a:lnSpc>
                <a:spcPct val="150000"/>
              </a:lnSpc>
              <a:spcAft>
                <a:spcPts val="0"/>
              </a:spcAft>
              <a:buFontTx/>
              <a:buNone/>
              <a:tabLst/>
              <a:defRPr sz="1400" b="0" i="0">
                <a:latin typeface="Volvo Novum Light" panose="020B0303040502060204" pitchFamily="34" charset="77"/>
              </a:defRPr>
            </a:lvl8pPr>
            <a:lvl9pPr marL="0" indent="0" algn="r">
              <a:lnSpc>
                <a:spcPct val="150000"/>
              </a:lnSpc>
              <a:spcAft>
                <a:spcPts val="0"/>
              </a:spcAft>
              <a:buFontTx/>
              <a:buNone/>
              <a:tabLst/>
              <a:defRPr sz="1400" b="0" i="0">
                <a:latin typeface="Volvo Novum Light" panose="020B0303040502060204" pitchFamily="34" charset="77"/>
              </a:defRPr>
            </a:lvl9pPr>
          </a:lstStyle>
          <a:p>
            <a:pPr lvl="8"/>
            <a:r>
              <a:rPr lang="en-GB" noProof="0"/>
              <a:t>01</a:t>
            </a:r>
          </a:p>
          <a:p>
            <a:pPr lvl="8"/>
            <a:r>
              <a:rPr lang="en-GB" noProof="0"/>
              <a:t>04</a:t>
            </a:r>
          </a:p>
        </p:txBody>
      </p:sp>
      <p:sp>
        <p:nvSpPr>
          <p:cNvPr id="17" name="Text Placeholder 13">
            <a:extLst>
              <a:ext uri="{FF2B5EF4-FFF2-40B4-BE49-F238E27FC236}">
                <a16:creationId xmlns:a16="http://schemas.microsoft.com/office/drawing/2014/main" id="{92F19429-57EE-C840-A4AA-A3ADD15C9F09}"/>
              </a:ext>
            </a:extLst>
          </p:cNvPr>
          <p:cNvSpPr>
            <a:spLocks noGrp="1"/>
          </p:cNvSpPr>
          <p:nvPr>
            <p:ph type="body" sz="quarter" idx="36" hasCustomPrompt="1"/>
          </p:nvPr>
        </p:nvSpPr>
        <p:spPr>
          <a:xfrm>
            <a:off x="360363" y="1347787"/>
            <a:ext cx="7669212" cy="3457575"/>
          </a:xfrm>
        </p:spPr>
        <p:txBody>
          <a:bodyPr anchor="t" anchorCtr="0">
            <a:normAutofit/>
          </a:bodyPr>
          <a:lstStyle>
            <a:lvl1pPr marL="228600" indent="-228600" algn="l">
              <a:lnSpc>
                <a:spcPct val="150000"/>
              </a:lnSpc>
              <a:spcAft>
                <a:spcPts val="0"/>
              </a:spcAft>
              <a:buSzPct val="100000"/>
              <a:buFont typeface="+mj-lt"/>
              <a:buAutoNum type="arabicPeriod"/>
              <a:tabLst/>
              <a:defRPr sz="1400"/>
            </a:lvl1pPr>
            <a:lvl2pPr marL="241300" indent="123825" algn="l">
              <a:lnSpc>
                <a:spcPct val="150000"/>
              </a:lnSpc>
              <a:spcAft>
                <a:spcPts val="0"/>
              </a:spcAft>
              <a:buSzPct val="100000"/>
              <a:buFont typeface="Arial" panose="020B0604020202020204" pitchFamily="34" charset="0"/>
              <a:buChar char="•"/>
              <a:tabLst/>
              <a:defRPr sz="1200"/>
            </a:lvl2pPr>
            <a:lvl3pPr marL="368300" indent="120650" algn="l">
              <a:lnSpc>
                <a:spcPct val="150000"/>
              </a:lnSpc>
              <a:spcAft>
                <a:spcPts val="0"/>
              </a:spcAft>
              <a:buSzPct val="100000"/>
              <a:buFont typeface="Arial" panose="020B0604020202020204" pitchFamily="34" charset="0"/>
              <a:buChar char="•"/>
              <a:tabLst/>
              <a:defRPr sz="1100"/>
            </a:lvl3pPr>
            <a:lvl4pPr marL="488950" indent="123825" algn="l">
              <a:lnSpc>
                <a:spcPct val="150000"/>
              </a:lnSpc>
              <a:spcAft>
                <a:spcPts val="0"/>
              </a:spcAft>
              <a:buSzPct val="100000"/>
              <a:buFont typeface="Arial" panose="020B0604020202020204" pitchFamily="34" charset="0"/>
              <a:buChar char="•"/>
              <a:tabLst/>
              <a:defRPr sz="1000"/>
            </a:lvl4pPr>
            <a:lvl5pPr marL="623888" indent="109538" algn="l">
              <a:lnSpc>
                <a:spcPct val="150000"/>
              </a:lnSpc>
              <a:spcAft>
                <a:spcPts val="0"/>
              </a:spcAft>
              <a:buSzPct val="100000"/>
              <a:buFont typeface="Arial" panose="020B0604020202020204" pitchFamily="34" charset="0"/>
              <a:buChar char="•"/>
              <a:tabLst/>
              <a:defRPr sz="900"/>
            </a:lvl5pPr>
            <a:lvl6pPr marL="742950" indent="104775" algn="l">
              <a:lnSpc>
                <a:spcPct val="150000"/>
              </a:lnSpc>
              <a:spcAft>
                <a:spcPts val="0"/>
              </a:spcAft>
              <a:buSzPct val="100000"/>
              <a:buFont typeface="Arial" panose="020B0604020202020204" pitchFamily="34" charset="0"/>
              <a:buChar char="•"/>
              <a:tabLst/>
              <a:defRPr sz="800"/>
            </a:lvl6pPr>
            <a:lvl7pPr marL="741600" indent="104400">
              <a:lnSpc>
                <a:spcPct val="150000"/>
              </a:lnSpc>
              <a:spcBef>
                <a:spcPts val="0"/>
              </a:spcBef>
              <a:spcAft>
                <a:spcPts val="0"/>
              </a:spcAft>
              <a:tabLst/>
              <a:defRPr sz="800" b="0" i="0">
                <a:latin typeface="Volvo Novum Light" panose="020B0303040502060204" pitchFamily="34" charset="77"/>
              </a:defRPr>
            </a:lvl7pPr>
            <a:lvl8pPr marL="741600" indent="104400">
              <a:lnSpc>
                <a:spcPct val="150000"/>
              </a:lnSpc>
              <a:spcBef>
                <a:spcPts val="0"/>
              </a:spcBef>
              <a:spcAft>
                <a:spcPts val="0"/>
              </a:spcAft>
              <a:tabLst/>
              <a:defRPr sz="800" b="0" i="0">
                <a:latin typeface="Volvo Novum Light" panose="020B0303040502060204" pitchFamily="34" charset="77"/>
              </a:defRPr>
            </a:lvl8pPr>
            <a:lvl9pPr marL="741600" indent="104400">
              <a:lnSpc>
                <a:spcPct val="150000"/>
              </a:lnSpc>
              <a:spcBef>
                <a:spcPts val="0"/>
              </a:spcBef>
              <a:spcAft>
                <a:spcPts val="0"/>
              </a:spcAft>
              <a:tabLst/>
              <a:defRPr sz="800" b="0" i="0">
                <a:latin typeface="Volvo Novum Light" panose="020B0303040502060204" pitchFamily="34" charset="77"/>
              </a:defRPr>
            </a:lvl9pPr>
          </a:lstStyle>
          <a:p>
            <a:pPr lvl="0"/>
            <a:r>
              <a:rPr lang="en-GB" noProof="0"/>
              <a:t>Click to add section</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Sixth level</a:t>
            </a:r>
          </a:p>
          <a:p>
            <a:pPr lvl="6"/>
            <a:r>
              <a:rPr lang="en-GB" noProof="0"/>
              <a:t>Seventh level</a:t>
            </a:r>
          </a:p>
        </p:txBody>
      </p:sp>
      <p:sp>
        <p:nvSpPr>
          <p:cNvPr id="13" name="Title 1">
            <a:extLst>
              <a:ext uri="{FF2B5EF4-FFF2-40B4-BE49-F238E27FC236}">
                <a16:creationId xmlns:a16="http://schemas.microsoft.com/office/drawing/2014/main" id="{852DC140-AAC2-3D41-8F66-66CFCDF0D6D4}"/>
              </a:ext>
            </a:extLst>
          </p:cNvPr>
          <p:cNvSpPr>
            <a:spLocks noGrp="1"/>
          </p:cNvSpPr>
          <p:nvPr>
            <p:ph type="title" hasCustomPrompt="1"/>
          </p:nvPr>
        </p:nvSpPr>
        <p:spPr>
          <a:xfrm>
            <a:off x="360363" y="808348"/>
            <a:ext cx="8389937" cy="323540"/>
          </a:xfrm>
          <a:prstGeom prst="rect">
            <a:avLst/>
          </a:prstGeom>
        </p:spPr>
        <p:txBody>
          <a:bodyPr anchor="b" anchorCtr="0"/>
          <a:lstStyle>
            <a:lvl1pPr algn="l">
              <a:defRPr sz="2401"/>
            </a:lvl1pPr>
          </a:lstStyle>
          <a:p>
            <a:r>
              <a:rPr lang="en-GB" noProof="0"/>
              <a:t>Click to add agenda or table of content heading</a:t>
            </a:r>
          </a:p>
        </p:txBody>
      </p:sp>
      <p:pic>
        <p:nvPicPr>
          <p:cNvPr id="12" name="Bildobjekt 7">
            <a:extLst>
              <a:ext uri="{FF2B5EF4-FFF2-40B4-BE49-F238E27FC236}">
                <a16:creationId xmlns:a16="http://schemas.microsoft.com/office/drawing/2014/main" id="{D4FB8854-6C95-49AE-B011-42DBA345A6A7}"/>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4" name="Date Placeholder 2">
            <a:extLst>
              <a:ext uri="{FF2B5EF4-FFF2-40B4-BE49-F238E27FC236}">
                <a16:creationId xmlns:a16="http://schemas.microsoft.com/office/drawing/2014/main" id="{89A8F0BB-8A1C-4465-A249-56CAB665011A}"/>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5" name="Footer Placeholder 8">
            <a:extLst>
              <a:ext uri="{FF2B5EF4-FFF2-40B4-BE49-F238E27FC236}">
                <a16:creationId xmlns:a16="http://schemas.microsoft.com/office/drawing/2014/main" id="{81D8C539-5C4D-4517-A0F1-194784EFD06F}"/>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8" name="Slide Number Placeholder 9">
            <a:extLst>
              <a:ext uri="{FF2B5EF4-FFF2-40B4-BE49-F238E27FC236}">
                <a16:creationId xmlns:a16="http://schemas.microsoft.com/office/drawing/2014/main" id="{06DAC46F-887F-4A90-A953-FF8625C1D65D}"/>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71691750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13" marR="0" indent="-308713" algn="l" defTabSz="622398"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marL="155599" marR="0" lvl="0" indent="-155599" algn="l" defTabSz="622398"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13" indent="-308713">
              <a:buFont typeface="Arial" panose="020B0604020202020204" pitchFamily="34" charset="0"/>
              <a:buChar char="•"/>
              <a:defRPr/>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Tree>
    <p:extLst>
      <p:ext uri="{BB962C8B-B14F-4D97-AF65-F5344CB8AC3E}">
        <p14:creationId xmlns:p14="http://schemas.microsoft.com/office/powerpoint/2010/main" val="3574888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spTree>
    <p:extLst>
      <p:ext uri="{BB962C8B-B14F-4D97-AF65-F5344CB8AC3E}">
        <p14:creationId xmlns:p14="http://schemas.microsoft.com/office/powerpoint/2010/main" val="25232562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3433459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9"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
        <p:nvSpPr>
          <p:cNvPr id="1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984302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spTree>
    <p:extLst>
      <p:ext uri="{BB962C8B-B14F-4D97-AF65-F5344CB8AC3E}">
        <p14:creationId xmlns:p14="http://schemas.microsoft.com/office/powerpoint/2010/main" val="3459819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0"/>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23"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530037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2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4100603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2"/>
            <a:ext cx="4051406" cy="3177091"/>
          </a:xfrm>
        </p:spPr>
        <p:txBody>
          <a:bodyPr/>
          <a:lstStyle>
            <a:lvl1pPr marL="0" marR="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cxnSp>
        <p:nvCxnSpPr>
          <p:cNvPr id="14" name="Rak 13"/>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758" y="4761714"/>
            <a:ext cx="820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24"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29180120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13" marR="0" indent="-308713" algn="l" defTabSz="622398"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marL="155599" marR="0" lvl="0" indent="-155599" algn="l" defTabSz="622398"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11" name="Date Placeholder 4"/>
          <p:cNvSpPr>
            <a:spLocks noGrp="1"/>
          </p:cNvSpPr>
          <p:nvPr>
            <p:ph type="dt" sz="half" idx="10"/>
          </p:nvPr>
        </p:nvSpPr>
        <p:spPr>
          <a:xfrm>
            <a:off x="453758" y="4825361"/>
            <a:ext cx="615982" cy="122508"/>
          </a:xfrm>
        </p:spPr>
        <p:txBody>
          <a:bodyPr/>
          <a:lstStyle/>
          <a:p>
            <a:r>
              <a:rPr lang="en-US">
                <a:solidFill>
                  <a:prstClr val="black"/>
                </a:solidFill>
              </a:rPr>
              <a:t>2018-06-26</a:t>
            </a:r>
            <a:endParaRPr lang="sv-SE">
              <a:solidFill>
                <a:prstClr val="black"/>
              </a:solidFill>
            </a:endParaRPr>
          </a:p>
        </p:txBody>
      </p:sp>
      <p:sp>
        <p:nvSpPr>
          <p:cNvPr id="16"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13" indent="-308713">
              <a:buFont typeface="Arial" panose="020B0604020202020204" pitchFamily="34" charset="0"/>
              <a:buChar char="•"/>
              <a:defRPr/>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
        <p:nvSpPr>
          <p:cNvPr id="20" name="Footer Placeholder 5"/>
          <p:cNvSpPr>
            <a:spLocks noGrp="1"/>
          </p:cNvSpPr>
          <p:nvPr>
            <p:ph type="ftr" sz="quarter" idx="11"/>
          </p:nvPr>
        </p:nvSpPr>
        <p:spPr>
          <a:xfrm>
            <a:off x="1090468" y="4825361"/>
            <a:ext cx="4861688" cy="122508"/>
          </a:xfrm>
        </p:spPr>
        <p:txBody>
          <a:bodyPr/>
          <a:lstStyle/>
          <a:p>
            <a:r>
              <a:rPr lang="en-US">
                <a:solidFill>
                  <a:prstClr val="black"/>
                </a:solidFill>
              </a:rPr>
              <a:t>Volvo Cars HSS</a:t>
            </a:r>
            <a:endParaRPr lang="sv-SE">
              <a:solidFill>
                <a:prstClr val="black"/>
              </a:solidFill>
            </a:endParaRPr>
          </a:p>
        </p:txBody>
      </p:sp>
    </p:spTree>
    <p:extLst>
      <p:ext uri="{BB962C8B-B14F-4D97-AF65-F5344CB8AC3E}">
        <p14:creationId xmlns:p14="http://schemas.microsoft.com/office/powerpoint/2010/main" val="5425716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parts with text">
    <p:spTree>
      <p:nvGrpSpPr>
        <p:cNvPr id="1" name=""/>
        <p:cNvGrpSpPr/>
        <p:nvPr/>
      </p:nvGrpSpPr>
      <p:grpSpPr>
        <a:xfrm>
          <a:off x="0" y="0"/>
          <a:ext cx="0" cy="0"/>
          <a:chOff x="0" y="0"/>
          <a:chExt cx="0" cy="0"/>
        </a:xfrm>
      </p:grpSpPr>
      <p:pic>
        <p:nvPicPr>
          <p:cNvPr id="19" name="Bildobjekt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37990" y="324100"/>
            <a:ext cx="648225" cy="648200"/>
          </a:xfrm>
          <a:prstGeom prst="rect">
            <a:avLst/>
          </a:prstGeom>
        </p:spPr>
      </p:pic>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Tree>
    <p:extLst>
      <p:ext uri="{BB962C8B-B14F-4D97-AF65-F5344CB8AC3E}">
        <p14:creationId xmlns:p14="http://schemas.microsoft.com/office/powerpoint/2010/main" val="476116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360363" y="808348"/>
            <a:ext cx="8389937" cy="323540"/>
          </a:xfrm>
          <a:prstGeom prst="rect">
            <a:avLst/>
          </a:prstGeom>
        </p:spPr>
        <p:txBody>
          <a:bodyPr anchor="b" anchorCtr="0"/>
          <a:lstStyle>
            <a:lvl1pPr algn="l">
              <a:defRPr sz="2401"/>
            </a:lvl1pPr>
          </a:lstStyle>
          <a:p>
            <a:r>
              <a:rPr lang="en-GB" noProof="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361119" y="1347787"/>
            <a:ext cx="4068006" cy="3457575"/>
          </a:xfrm>
          <a:prstGeom prst="rect">
            <a:avLst/>
          </a:prstGeom>
        </p:spPr>
        <p:txBody>
          <a:bodyPr>
            <a:normAutofit/>
          </a:bodyPr>
          <a:lstStyle>
            <a:lvl1pPr>
              <a:defRPr sz="1400"/>
            </a:lvl1pPr>
            <a:lvl2pPr>
              <a:defRPr sz="1400"/>
            </a:lvl2pPr>
            <a:lvl3pPr>
              <a:defRPr sz="1200"/>
            </a:lvl3pPr>
            <a:lvl4pPr>
              <a:defRPr sz="1100"/>
            </a:lvl4pPr>
            <a:lvl5pPr>
              <a:defRPr sz="1000"/>
            </a:lvl5pPr>
            <a:lvl6pPr>
              <a:defRPr sz="900"/>
            </a:lvl6pPr>
            <a:lvl7pPr>
              <a:defRPr sz="800"/>
            </a:lvl7pPr>
            <a:lvl8pPr>
              <a:defRPr sz="800"/>
            </a:lvl8pPr>
            <a:lvl9pPr>
              <a:defRPr sz="8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6" name="Content Placeholder 5">
            <a:extLst>
              <a:ext uri="{FF2B5EF4-FFF2-40B4-BE49-F238E27FC236}">
                <a16:creationId xmlns:a16="http://schemas.microsoft.com/office/drawing/2014/main" id="{C3789464-41F1-934D-8ABD-3A7B7811D112}"/>
              </a:ext>
            </a:extLst>
          </p:cNvPr>
          <p:cNvSpPr>
            <a:spLocks noGrp="1"/>
          </p:cNvSpPr>
          <p:nvPr>
            <p:ph sz="quarter" idx="35" hasCustomPrompt="1"/>
          </p:nvPr>
        </p:nvSpPr>
        <p:spPr>
          <a:xfrm>
            <a:off x="4682294" y="1347787"/>
            <a:ext cx="4068006" cy="3457576"/>
          </a:xfrm>
          <a:solidFill>
            <a:schemeClr val="bg1">
              <a:lumMod val="85000"/>
            </a:schemeClr>
          </a:solidFill>
        </p:spPr>
        <p:txBody>
          <a:bodyPr tIns="1044000" anchor="ctr" anchorCtr="1">
            <a:normAutofit/>
          </a:bodyPr>
          <a:lstStyle>
            <a:lvl1pPr>
              <a:defRPr sz="900" i="1"/>
            </a:lvl1pPr>
            <a:lvl2pPr>
              <a:defRPr sz="1400"/>
            </a:lvl2pPr>
            <a:lvl3pPr>
              <a:defRPr sz="1200"/>
            </a:lvl3pPr>
            <a:lvl4pPr>
              <a:defRPr sz="1100"/>
            </a:lvl4pPr>
            <a:lvl5pPr>
              <a:defRPr sz="1000"/>
            </a:lvl5pPr>
            <a:lvl6pPr>
              <a:defRPr sz="900"/>
            </a:lvl6pPr>
            <a:lvl7pPr>
              <a:defRPr sz="800"/>
            </a:lvl7pPr>
            <a:lvl8pPr>
              <a:defRPr sz="800"/>
            </a:lvl8pPr>
            <a:lvl9pPr>
              <a:defRPr sz="800"/>
            </a:lvl9pPr>
          </a:lstStyle>
          <a:p>
            <a:pPr lvl="0"/>
            <a:r>
              <a:rPr lang="en-GB" noProof="0"/>
              <a:t>Click to add image, graph or other media</a:t>
            </a:r>
          </a:p>
        </p:txBody>
      </p:sp>
      <p:pic>
        <p:nvPicPr>
          <p:cNvPr id="11" name="Bildobjekt 7">
            <a:extLst>
              <a:ext uri="{FF2B5EF4-FFF2-40B4-BE49-F238E27FC236}">
                <a16:creationId xmlns:a16="http://schemas.microsoft.com/office/drawing/2014/main" id="{E7C899D7-4150-4D30-997E-B36118D68589}"/>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394874619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97" y="842032"/>
            <a:ext cx="6860381" cy="1791253"/>
          </a:xfrm>
          <a:prstGeom prst="rect">
            <a:avLst/>
          </a:prstGeom>
        </p:spPr>
        <p:txBody>
          <a:bodyPr anchor="b"/>
          <a:lstStyle>
            <a:lvl1pPr algn="ctr">
              <a:defRPr sz="4502"/>
            </a:lvl1pPr>
          </a:lstStyle>
          <a:p>
            <a:r>
              <a:rPr lang="en-US"/>
              <a:t>Click to edit Master title style</a:t>
            </a:r>
            <a:endParaRPr lang="en-GB"/>
          </a:p>
        </p:txBody>
      </p:sp>
      <p:sp>
        <p:nvSpPr>
          <p:cNvPr id="3" name="Subtitle 2"/>
          <p:cNvSpPr>
            <a:spLocks noGrp="1"/>
          </p:cNvSpPr>
          <p:nvPr>
            <p:ph type="subTitle" idx="1"/>
          </p:nvPr>
        </p:nvSpPr>
        <p:spPr>
          <a:xfrm>
            <a:off x="1143397" y="2702362"/>
            <a:ext cx="6860381" cy="1242205"/>
          </a:xfrm>
        </p:spPr>
        <p:txBody>
          <a:bodyPr/>
          <a:lstStyle>
            <a:lvl1pPr marL="0" indent="0" algn="ctr">
              <a:buNone/>
              <a:defRPr sz="1801"/>
            </a:lvl1pPr>
            <a:lvl2pPr marL="343001" indent="0" algn="ctr">
              <a:buNone/>
              <a:defRPr sz="1501"/>
            </a:lvl2pPr>
            <a:lvl3pPr marL="686002" indent="0" algn="ctr">
              <a:buNone/>
              <a:defRPr sz="1350"/>
            </a:lvl3pPr>
            <a:lvl4pPr marL="1029001" indent="0" algn="ctr">
              <a:buNone/>
              <a:defRPr sz="1200"/>
            </a:lvl4pPr>
            <a:lvl5pPr marL="1372002" indent="0" algn="ctr">
              <a:buNone/>
              <a:defRPr sz="1200"/>
            </a:lvl5pPr>
            <a:lvl6pPr marL="1715003" indent="0" algn="ctr">
              <a:buNone/>
              <a:defRPr sz="1200"/>
            </a:lvl6pPr>
            <a:lvl7pPr marL="2058004" indent="0" algn="ctr">
              <a:buNone/>
              <a:defRPr sz="1200"/>
            </a:lvl7pPr>
            <a:lvl8pPr marL="2401004" indent="0" algn="ctr">
              <a:buNone/>
              <a:defRPr sz="1200"/>
            </a:lvl8pPr>
            <a:lvl9pPr marL="2744005"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solidFill>
                  <a:prstClr val="black"/>
                </a:solidFill>
              </a:rPr>
              <a:t>2018-06-26</a:t>
            </a:r>
            <a:endParaRPr lang="en-GB">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Volvo Cars HSS</a:t>
            </a:r>
            <a:endParaRPr lang="en-GB">
              <a:solidFill>
                <a:prstClr val="black"/>
              </a:solidFill>
            </a:endParaRPr>
          </a:p>
        </p:txBody>
      </p:sp>
      <p:sp>
        <p:nvSpPr>
          <p:cNvPr id="6" name="Slide Number Placeholder 5"/>
          <p:cNvSpPr>
            <a:spLocks noGrp="1"/>
          </p:cNvSpPr>
          <p:nvPr>
            <p:ph type="sldNum" sz="quarter" idx="12"/>
          </p:nvPr>
        </p:nvSpPr>
        <p:spPr/>
        <p:txBody>
          <a:bodyPr/>
          <a:lstStyle/>
          <a:p>
            <a:fld id="{111E0CA1-E064-41C0-AA48-32A340D72D9B}"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1570967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with one placeholder">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Tree>
    <p:extLst>
      <p:ext uri="{BB962C8B-B14F-4D97-AF65-F5344CB8AC3E}">
        <p14:creationId xmlns:p14="http://schemas.microsoft.com/office/powerpoint/2010/main" val="2684116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9"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14615912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9"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9" y="4825360"/>
            <a:ext cx="615982" cy="122508"/>
          </a:xfrm>
        </p:spPr>
        <p:txBody>
          <a:bodyPr/>
          <a:lstStyle/>
          <a:p>
            <a:r>
              <a:rPr lang="en-US">
                <a:solidFill>
                  <a:prstClr val="black"/>
                </a:solidFill>
              </a:rPr>
              <a:t>2019-10-09</a:t>
            </a:r>
            <a:endParaRPr lang="sv-SE">
              <a:solidFill>
                <a:prstClr val="black"/>
              </a:solidFill>
            </a:endParaRPr>
          </a:p>
        </p:txBody>
      </p:sp>
      <p:sp>
        <p:nvSpPr>
          <p:cNvPr id="9" name="Footer Placeholder 5"/>
          <p:cNvSpPr>
            <a:spLocks noGrp="1"/>
          </p:cNvSpPr>
          <p:nvPr>
            <p:ph type="ftr" sz="quarter" idx="11"/>
          </p:nvPr>
        </p:nvSpPr>
        <p:spPr>
          <a:xfrm>
            <a:off x="1090468" y="4825360"/>
            <a:ext cx="4861688" cy="122508"/>
          </a:xfrm>
        </p:spPr>
        <p:txBody>
          <a:bodyPr/>
          <a:lstStyle/>
          <a:p>
            <a:r>
              <a:rPr lang="en-US">
                <a:solidFill>
                  <a:prstClr val="black"/>
                </a:solidFill>
              </a:rPr>
              <a:t>HSS information om DINP securityclass proprietary.</a:t>
            </a:r>
            <a:endParaRPr lang="sv-SE">
              <a:solidFill>
                <a:prstClr val="black"/>
              </a:solidFill>
            </a:endParaRPr>
          </a:p>
        </p:txBody>
      </p:sp>
      <p:sp>
        <p:nvSpPr>
          <p:cNvPr id="10" name="Slide Number Placeholder 5"/>
          <p:cNvSpPr>
            <a:spLocks noGrp="1"/>
          </p:cNvSpPr>
          <p:nvPr>
            <p:ph type="sldNum" sz="quarter" idx="4"/>
          </p:nvPr>
        </p:nvSpPr>
        <p:spPr>
          <a:xfrm>
            <a:off x="7380042" y="4825360"/>
            <a:ext cx="1296450" cy="122508"/>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407155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2"/>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9" y="4825360"/>
            <a:ext cx="615982" cy="122508"/>
          </a:xfrm>
        </p:spPr>
        <p:txBody>
          <a:bodyPr/>
          <a:lstStyle/>
          <a:p>
            <a:r>
              <a:rPr lang="en-US">
                <a:solidFill>
                  <a:prstClr val="black"/>
                </a:solidFill>
              </a:rPr>
              <a:t>2019-10-09</a:t>
            </a:r>
            <a:endParaRPr lang="sv-SE">
              <a:solidFill>
                <a:prstClr val="black"/>
              </a:solidFill>
            </a:endParaRPr>
          </a:p>
        </p:txBody>
      </p:sp>
      <p:sp>
        <p:nvSpPr>
          <p:cNvPr id="23" name="Slide Number Placeholder 5"/>
          <p:cNvSpPr>
            <a:spLocks noGrp="1"/>
          </p:cNvSpPr>
          <p:nvPr>
            <p:ph type="sldNum" sz="quarter" idx="4"/>
          </p:nvPr>
        </p:nvSpPr>
        <p:spPr>
          <a:xfrm>
            <a:off x="7380042" y="4825360"/>
            <a:ext cx="1296450" cy="122508"/>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0"/>
            <a:ext cx="4861688" cy="122508"/>
          </a:xfrm>
        </p:spPr>
        <p:txBody>
          <a:bodyPr/>
          <a:lstStyle/>
          <a:p>
            <a:r>
              <a:rPr lang="en-US">
                <a:solidFill>
                  <a:prstClr val="black"/>
                </a:solidFill>
              </a:rPr>
              <a:t>HSS information om DINP securityclass proprietary.</a:t>
            </a:r>
            <a:endParaRPr lang="sv-SE">
              <a:solidFill>
                <a:prstClr val="black"/>
              </a:solidFill>
            </a:endParaRPr>
          </a:p>
        </p:txBody>
      </p:sp>
    </p:spTree>
    <p:extLst>
      <p:ext uri="{BB962C8B-B14F-4D97-AF65-F5344CB8AC3E}">
        <p14:creationId xmlns:p14="http://schemas.microsoft.com/office/powerpoint/2010/main" val="2744743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9" y="4825360"/>
            <a:ext cx="615982" cy="122508"/>
          </a:xfrm>
        </p:spPr>
        <p:txBody>
          <a:bodyPr/>
          <a:lstStyle/>
          <a:p>
            <a:r>
              <a:rPr lang="en-US">
                <a:solidFill>
                  <a:prstClr val="black"/>
                </a:solidFill>
              </a:rPr>
              <a:t>2019-10-09</a:t>
            </a:r>
            <a:endParaRPr lang="sv-SE">
              <a:solidFill>
                <a:prstClr val="black"/>
              </a:solidFill>
            </a:endParaRPr>
          </a:p>
        </p:txBody>
      </p:sp>
      <p:sp>
        <p:nvSpPr>
          <p:cNvPr id="20" name="Slide Number Placeholder 5"/>
          <p:cNvSpPr>
            <a:spLocks noGrp="1"/>
          </p:cNvSpPr>
          <p:nvPr>
            <p:ph type="sldNum" sz="quarter" idx="4"/>
          </p:nvPr>
        </p:nvSpPr>
        <p:spPr>
          <a:xfrm>
            <a:off x="7380042" y="4825360"/>
            <a:ext cx="1296450" cy="122508"/>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0"/>
            <a:ext cx="4861688" cy="122508"/>
          </a:xfrm>
        </p:spPr>
        <p:txBody>
          <a:bodyPr/>
          <a:lstStyle/>
          <a:p>
            <a:r>
              <a:rPr lang="en-US">
                <a:solidFill>
                  <a:prstClr val="black"/>
                </a:solidFill>
              </a:rPr>
              <a:t>HSS information om DINP securityclass proprietary.</a:t>
            </a:r>
            <a:endParaRPr lang="sv-SE">
              <a:solidFill>
                <a:prstClr val="black"/>
              </a:solidFill>
            </a:endParaRPr>
          </a:p>
        </p:txBody>
      </p:sp>
    </p:spTree>
    <p:extLst>
      <p:ext uri="{BB962C8B-B14F-4D97-AF65-F5344CB8AC3E}">
        <p14:creationId xmlns:p14="http://schemas.microsoft.com/office/powerpoint/2010/main" val="35447986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3"/>
            <a:ext cx="4051406" cy="3177092"/>
          </a:xfrm>
        </p:spPr>
        <p:txBody>
          <a:bodyPr/>
          <a:lstStyle>
            <a:lvl1pPr marL="0" marR="0" indent="0" algn="l" defTabSz="622371"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71"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20" name="Rak 19"/>
          <p:cNvCxnSpPr/>
          <p:nvPr userDrawn="1"/>
        </p:nvCxnSpPr>
        <p:spPr>
          <a:xfrm>
            <a:off x="453759" y="4761714"/>
            <a:ext cx="82011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9" y="4825360"/>
            <a:ext cx="615982" cy="122508"/>
          </a:xfrm>
        </p:spPr>
        <p:txBody>
          <a:bodyPr/>
          <a:lstStyle/>
          <a:p>
            <a:r>
              <a:rPr lang="en-US">
                <a:solidFill>
                  <a:prstClr val="black"/>
                </a:solidFill>
              </a:rPr>
              <a:t>2019-10-09</a:t>
            </a:r>
            <a:endParaRPr lang="sv-SE">
              <a:solidFill>
                <a:prstClr val="black"/>
              </a:solidFill>
            </a:endParaRPr>
          </a:p>
        </p:txBody>
      </p:sp>
      <p:sp>
        <p:nvSpPr>
          <p:cNvPr id="24" name="Slide Number Placeholder 5"/>
          <p:cNvSpPr>
            <a:spLocks noGrp="1"/>
          </p:cNvSpPr>
          <p:nvPr>
            <p:ph type="sldNum" sz="quarter" idx="4"/>
          </p:nvPr>
        </p:nvSpPr>
        <p:spPr>
          <a:xfrm>
            <a:off x="7380042" y="4825360"/>
            <a:ext cx="1296450" cy="122508"/>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0"/>
            <a:ext cx="4861688" cy="122508"/>
          </a:xfrm>
        </p:spPr>
        <p:txBody>
          <a:bodyPr/>
          <a:lstStyle/>
          <a:p>
            <a:r>
              <a:rPr lang="en-US">
                <a:solidFill>
                  <a:prstClr val="black"/>
                </a:solidFill>
              </a:rPr>
              <a:t>HSS information om DINP securityclass proprietary.</a:t>
            </a:r>
            <a:endParaRPr lang="sv-SE">
              <a:solidFill>
                <a:prstClr val="black"/>
              </a:solidFill>
            </a:endParaRPr>
          </a:p>
        </p:txBody>
      </p:sp>
    </p:spTree>
    <p:extLst>
      <p:ext uri="{BB962C8B-B14F-4D97-AF65-F5344CB8AC3E}">
        <p14:creationId xmlns:p14="http://schemas.microsoft.com/office/powerpoint/2010/main" val="3979320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00" marR="0" indent="-308700" algn="l" defTabSz="622371"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35" indent="-257249">
              <a:buFont typeface="Arial" panose="020B0604020202020204" pitchFamily="34" charset="0"/>
              <a:buChar char="•"/>
              <a:defRPr/>
            </a:lvl2pPr>
            <a:lvl3pPr marL="879622" indent="-257249">
              <a:buFont typeface="Arial" panose="020B0604020202020204" pitchFamily="34" charset="0"/>
              <a:buChar char="•"/>
              <a:defRPr/>
            </a:lvl3pPr>
            <a:lvl4pPr marL="1087906" indent="-154349">
              <a:buFont typeface="Arial" panose="020B0604020202020204" pitchFamily="34" charset="0"/>
              <a:buChar char="•"/>
              <a:defRPr/>
            </a:lvl4pPr>
            <a:lvl5pPr marL="1399092" indent="-154349">
              <a:buFont typeface="Arial" panose="020B0604020202020204" pitchFamily="34" charset="0"/>
              <a:buChar char="•"/>
              <a:defRPr/>
            </a:lvl5pPr>
          </a:lstStyle>
          <a:p>
            <a:pPr marL="155592" marR="0" lvl="0" indent="-155592" algn="l" defTabSz="622371"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11" name="Date Placeholder 4"/>
          <p:cNvSpPr>
            <a:spLocks noGrp="1"/>
          </p:cNvSpPr>
          <p:nvPr>
            <p:ph type="dt" sz="half" idx="10"/>
          </p:nvPr>
        </p:nvSpPr>
        <p:spPr>
          <a:xfrm>
            <a:off x="453759" y="4825360"/>
            <a:ext cx="615982" cy="122508"/>
          </a:xfrm>
        </p:spPr>
        <p:txBody>
          <a:bodyPr/>
          <a:lstStyle/>
          <a:p>
            <a:r>
              <a:rPr lang="en-US">
                <a:solidFill>
                  <a:prstClr val="black"/>
                </a:solidFill>
              </a:rPr>
              <a:t>2019-10-09</a:t>
            </a:r>
            <a:endParaRPr lang="sv-SE">
              <a:solidFill>
                <a:prstClr val="black"/>
              </a:solidFill>
            </a:endParaRPr>
          </a:p>
        </p:txBody>
      </p:sp>
      <p:sp>
        <p:nvSpPr>
          <p:cNvPr id="16" name="Slide Number Placeholder 5"/>
          <p:cNvSpPr>
            <a:spLocks noGrp="1"/>
          </p:cNvSpPr>
          <p:nvPr>
            <p:ph type="sldNum" sz="quarter" idx="4"/>
          </p:nvPr>
        </p:nvSpPr>
        <p:spPr>
          <a:xfrm>
            <a:off x="7380042" y="4825360"/>
            <a:ext cx="1296450" cy="122508"/>
          </a:xfrm>
          <a:prstGeom prst="rect">
            <a:avLst/>
          </a:prstGeom>
        </p:spPr>
        <p:txBody>
          <a:bodyPr vert="horz" wrap="none" lIns="0" tIns="0" rIns="0" bIns="0" rtlCol="0" anchor="t"/>
          <a:lstStyle>
            <a:lvl1pPr algn="r">
              <a:defRPr sz="815">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00" indent="-308700">
              <a:buFont typeface="Arial" panose="020B0604020202020204" pitchFamily="34" charset="0"/>
              <a:buChar char="•"/>
              <a:defRPr/>
            </a:lvl1pPr>
            <a:lvl2pPr marL="568435" indent="-257249">
              <a:buFont typeface="Arial" panose="020B0604020202020204" pitchFamily="34" charset="0"/>
              <a:buChar char="•"/>
              <a:defRPr/>
            </a:lvl2pPr>
            <a:lvl3pPr marL="879622" indent="-257249">
              <a:buFont typeface="Arial" panose="020B0604020202020204" pitchFamily="34" charset="0"/>
              <a:buChar char="•"/>
              <a:defRPr/>
            </a:lvl3pPr>
            <a:lvl4pPr marL="1087906" indent="-154349">
              <a:buFont typeface="Arial" panose="020B0604020202020204" pitchFamily="34" charset="0"/>
              <a:buChar char="•"/>
              <a:defRPr/>
            </a:lvl4pPr>
            <a:lvl5pPr marL="1399092" indent="-154349">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
        <p:nvSpPr>
          <p:cNvPr id="20" name="Footer Placeholder 5"/>
          <p:cNvSpPr>
            <a:spLocks noGrp="1"/>
          </p:cNvSpPr>
          <p:nvPr>
            <p:ph type="ftr" sz="quarter" idx="11"/>
          </p:nvPr>
        </p:nvSpPr>
        <p:spPr>
          <a:xfrm>
            <a:off x="1090468" y="4825360"/>
            <a:ext cx="4861688" cy="122508"/>
          </a:xfrm>
        </p:spPr>
        <p:txBody>
          <a:bodyPr/>
          <a:lstStyle/>
          <a:p>
            <a:r>
              <a:rPr lang="en-US">
                <a:solidFill>
                  <a:prstClr val="black"/>
                </a:solidFill>
              </a:rPr>
              <a:t>HSS information om DINP securityclass proprietary.</a:t>
            </a:r>
            <a:endParaRPr lang="sv-SE">
              <a:solidFill>
                <a:prstClr val="black"/>
              </a:solidFill>
            </a:endParaRPr>
          </a:p>
        </p:txBody>
      </p:sp>
    </p:spTree>
    <p:extLst>
      <p:ext uri="{BB962C8B-B14F-4D97-AF65-F5344CB8AC3E}">
        <p14:creationId xmlns:p14="http://schemas.microsoft.com/office/powerpoint/2010/main" val="1260126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20020223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8" y="4825361"/>
            <a:ext cx="615982" cy="122508"/>
          </a:xfrm>
        </p:spPr>
        <p:txBody>
          <a:bodyPr/>
          <a:lstStyle/>
          <a:p>
            <a:r>
              <a:rPr lang="en-US">
                <a:solidFill>
                  <a:prstClr val="black"/>
                </a:solidFill>
              </a:rPr>
              <a:t>2018-03-13</a:t>
            </a:r>
            <a:endParaRPr lang="sv-SE">
              <a:solidFill>
                <a:prstClr val="black"/>
              </a:solidFill>
            </a:endParaRPr>
          </a:p>
        </p:txBody>
      </p:sp>
      <p:sp>
        <p:nvSpPr>
          <p:cNvPr id="9" name="Footer Placeholder 5"/>
          <p:cNvSpPr>
            <a:spLocks noGrp="1"/>
          </p:cNvSpPr>
          <p:nvPr>
            <p:ph type="ftr" sz="quarter" idx="11"/>
          </p:nvPr>
        </p:nvSpPr>
        <p:spPr>
          <a:xfrm>
            <a:off x="1090468" y="4825361"/>
            <a:ext cx="4861688" cy="122508"/>
          </a:xfrm>
        </p:spPr>
        <p:txBody>
          <a:bodyPr/>
          <a:lstStyle/>
          <a:p>
            <a:r>
              <a:rPr lang="en-US">
                <a:solidFill>
                  <a:prstClr val="black"/>
                </a:solidFill>
              </a:rPr>
              <a:t>Volvo Consultant Management, Anna Götesson (agotesso) </a:t>
            </a:r>
            <a:endParaRPr lang="sv-SE">
              <a:solidFill>
                <a:prstClr val="black"/>
              </a:solidFill>
            </a:endParaRPr>
          </a:p>
        </p:txBody>
      </p:sp>
      <p:sp>
        <p:nvSpPr>
          <p:cNvPr id="1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10262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2C12F9AE-0CC7-A447-8973-8360DE60EFD2}"/>
              </a:ext>
            </a:extLst>
          </p:cNvPr>
          <p:cNvSpPr>
            <a:spLocks noGrp="1"/>
          </p:cNvSpPr>
          <p:nvPr>
            <p:ph type="body" sz="quarter" idx="35" hasCustomPrompt="1"/>
          </p:nvPr>
        </p:nvSpPr>
        <p:spPr>
          <a:xfrm>
            <a:off x="1801813" y="1966294"/>
            <a:ext cx="5508625" cy="1002331"/>
          </a:xfrm>
        </p:spPr>
        <p:txBody>
          <a:bodyPr>
            <a:noAutofit/>
          </a:bodyPr>
          <a:lstStyle>
            <a:lvl1pPr marL="0" indent="0" algn="ctr">
              <a:spcAft>
                <a:spcPts val="0"/>
              </a:spcAft>
              <a:buFontTx/>
              <a:buNone/>
              <a:tabLst/>
              <a:defRPr sz="1400" b="0" i="0">
                <a:latin typeface="Volvo Novum Light" panose="020B0303040502060204" pitchFamily="34" charset="77"/>
              </a:defRPr>
            </a:lvl1pPr>
            <a:lvl2pPr marL="0" indent="0" algn="ctr">
              <a:spcAft>
                <a:spcPts val="0"/>
              </a:spcAft>
              <a:buFontTx/>
              <a:buNone/>
              <a:tabLst/>
              <a:defRPr sz="1400" b="0" i="0">
                <a:latin typeface="Volvo Novum Light" panose="020B0303040502060204" pitchFamily="34" charset="77"/>
              </a:defRPr>
            </a:lvl2pPr>
            <a:lvl3pPr marL="0" indent="0" algn="ctr">
              <a:spcAft>
                <a:spcPts val="0"/>
              </a:spcAft>
              <a:buFontTx/>
              <a:buNone/>
              <a:tabLst/>
              <a:defRPr sz="1400" b="0" i="0">
                <a:latin typeface="Volvo Novum Light" panose="020B0303040502060204" pitchFamily="34" charset="77"/>
              </a:defRPr>
            </a:lvl3pPr>
            <a:lvl4pPr marL="0" indent="0" algn="ctr">
              <a:spcAft>
                <a:spcPts val="0"/>
              </a:spcAft>
              <a:buFontTx/>
              <a:buNone/>
              <a:tabLst/>
              <a:defRPr sz="1400" b="0" i="0">
                <a:latin typeface="Volvo Novum Light" panose="020B0303040502060204" pitchFamily="34" charset="77"/>
              </a:defRPr>
            </a:lvl4pPr>
            <a:lvl5pPr marL="0" indent="0" algn="ctr">
              <a:spcAft>
                <a:spcPts val="0"/>
              </a:spcAft>
              <a:buFontTx/>
              <a:buNone/>
              <a:tabLst/>
              <a:defRPr sz="1400" b="0" i="0">
                <a:latin typeface="Volvo Novum Light" panose="020B0303040502060204" pitchFamily="34" charset="77"/>
              </a:defRPr>
            </a:lvl5pPr>
            <a:lvl6pPr marL="0" indent="0" algn="ctr">
              <a:spcAft>
                <a:spcPts val="0"/>
              </a:spcAft>
              <a:buFontTx/>
              <a:buNone/>
              <a:tabLst/>
              <a:defRPr sz="1400" b="0" i="0">
                <a:latin typeface="Volvo Novum Light" panose="020B0303040502060204" pitchFamily="34" charset="77"/>
              </a:defRPr>
            </a:lvl6pPr>
            <a:lvl7pPr marL="0" indent="0" algn="ctr">
              <a:spcAft>
                <a:spcPts val="0"/>
              </a:spcAft>
              <a:buFontTx/>
              <a:buNone/>
              <a:tabLst/>
              <a:defRPr sz="1400" b="0" i="0">
                <a:latin typeface="Volvo Novum Light" panose="020B0303040502060204" pitchFamily="34" charset="77"/>
              </a:defRPr>
            </a:lvl7pPr>
            <a:lvl8pPr marL="0" indent="0" algn="ctr">
              <a:spcAft>
                <a:spcPts val="0"/>
              </a:spcAft>
              <a:buFontTx/>
              <a:buNone/>
              <a:tabLst/>
              <a:defRPr sz="1400" b="0" i="0">
                <a:latin typeface="Volvo Novum Light" panose="020B0303040502060204" pitchFamily="34" charset="77"/>
              </a:defRPr>
            </a:lvl8pPr>
            <a:lvl9pPr marL="0" indent="0" algn="ctr">
              <a:spcAft>
                <a:spcPts val="0"/>
              </a:spcAft>
              <a:buFontTx/>
              <a:buNone/>
              <a:tabLst/>
              <a:defRPr sz="1400" b="0" i="0">
                <a:latin typeface="Volvo Novum Light" panose="020B0303040502060204" pitchFamily="34" charset="77"/>
              </a:defRPr>
            </a:lvl9pPr>
          </a:lstStyle>
          <a:p>
            <a:pPr lvl="0"/>
            <a:r>
              <a:rPr lang="en-GB" noProof="0"/>
              <a:t>Click to add text</a:t>
            </a:r>
          </a:p>
        </p:txBody>
      </p:sp>
      <p:sp>
        <p:nvSpPr>
          <p:cNvPr id="10" name="Title 1">
            <a:extLst>
              <a:ext uri="{FF2B5EF4-FFF2-40B4-BE49-F238E27FC236}">
                <a16:creationId xmlns:a16="http://schemas.microsoft.com/office/drawing/2014/main" id="{D09D31AC-E631-1247-8AFD-8EC103E61849}"/>
              </a:ext>
            </a:extLst>
          </p:cNvPr>
          <p:cNvSpPr>
            <a:spLocks noGrp="1"/>
          </p:cNvSpPr>
          <p:nvPr>
            <p:ph type="title" hasCustomPrompt="1"/>
          </p:nvPr>
        </p:nvSpPr>
        <p:spPr>
          <a:xfrm>
            <a:off x="360363" y="1347788"/>
            <a:ext cx="8389938" cy="399556"/>
          </a:xfrm>
          <a:prstGeom prst="rect">
            <a:avLst/>
          </a:prstGeom>
        </p:spPr>
        <p:txBody>
          <a:bodyPr anchor="b" anchorCtr="0">
            <a:noAutofit/>
          </a:bodyPr>
          <a:lstStyle>
            <a:lvl1pPr algn="ctr">
              <a:defRPr sz="2401"/>
            </a:lvl1pPr>
            <a:lvl2pPr>
              <a:defRPr sz="2400" b="0" i="0">
                <a:latin typeface="Volvo Novum" panose="020B0503040502060204" pitchFamily="34" charset="77"/>
              </a:defRPr>
            </a:lvl2pPr>
          </a:lstStyle>
          <a:p>
            <a:pPr lvl="0"/>
            <a:r>
              <a:rPr lang="en-GB" noProof="0"/>
              <a:t>Click to add heading</a:t>
            </a:r>
          </a:p>
        </p:txBody>
      </p:sp>
      <p:pic>
        <p:nvPicPr>
          <p:cNvPr id="8" name="Bildobjekt 7">
            <a:extLst>
              <a:ext uri="{FF2B5EF4-FFF2-40B4-BE49-F238E27FC236}">
                <a16:creationId xmlns:a16="http://schemas.microsoft.com/office/drawing/2014/main" id="{79F06186-2345-463A-AE3B-F93383CF0B57}"/>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2" name="Date Placeholder 2">
            <a:extLst>
              <a:ext uri="{FF2B5EF4-FFF2-40B4-BE49-F238E27FC236}">
                <a16:creationId xmlns:a16="http://schemas.microsoft.com/office/drawing/2014/main" id="{E8DD128A-BB24-4D24-AFFE-BD05B3D86D51}"/>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3" name="Footer Placeholder 8">
            <a:extLst>
              <a:ext uri="{FF2B5EF4-FFF2-40B4-BE49-F238E27FC236}">
                <a16:creationId xmlns:a16="http://schemas.microsoft.com/office/drawing/2014/main" id="{C7305819-9A50-4471-8739-35823219A4A5}"/>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6" name="Slide Number Placeholder 9">
            <a:extLst>
              <a:ext uri="{FF2B5EF4-FFF2-40B4-BE49-F238E27FC236}">
                <a16:creationId xmlns:a16="http://schemas.microsoft.com/office/drawing/2014/main" id="{A2AEF769-067F-4092-960C-DF7FE2906F4C}"/>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2383947941"/>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0"/>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8" y="4825361"/>
            <a:ext cx="615982" cy="122508"/>
          </a:xfrm>
        </p:spPr>
        <p:txBody>
          <a:bodyPr/>
          <a:lstStyle/>
          <a:p>
            <a:r>
              <a:rPr lang="en-US">
                <a:solidFill>
                  <a:prstClr val="black"/>
                </a:solidFill>
              </a:rPr>
              <a:t>2018-03-13</a:t>
            </a:r>
            <a:endParaRPr lang="sv-SE">
              <a:solidFill>
                <a:prstClr val="black"/>
              </a:solidFill>
            </a:endParaRPr>
          </a:p>
        </p:txBody>
      </p:sp>
      <p:sp>
        <p:nvSpPr>
          <p:cNvPr id="23"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Volvo Consultant Management, Anna Götesson (agotesso) </a:t>
            </a:r>
            <a:endParaRPr lang="sv-SE">
              <a:solidFill>
                <a:prstClr val="black"/>
              </a:solidFill>
            </a:endParaRPr>
          </a:p>
        </p:txBody>
      </p:sp>
    </p:spTree>
    <p:extLst>
      <p:ext uri="{BB962C8B-B14F-4D97-AF65-F5344CB8AC3E}">
        <p14:creationId xmlns:p14="http://schemas.microsoft.com/office/powerpoint/2010/main" val="98085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8" y="4825361"/>
            <a:ext cx="615982" cy="122508"/>
          </a:xfrm>
        </p:spPr>
        <p:txBody>
          <a:bodyPr/>
          <a:lstStyle/>
          <a:p>
            <a:r>
              <a:rPr lang="en-US">
                <a:solidFill>
                  <a:prstClr val="black"/>
                </a:solidFill>
              </a:rPr>
              <a:t>2018-03-13</a:t>
            </a:r>
            <a:endParaRPr lang="sv-SE">
              <a:solidFill>
                <a:prstClr val="black"/>
              </a:solidFill>
            </a:endParaRPr>
          </a:p>
        </p:txBody>
      </p:sp>
      <p:sp>
        <p:nvSpPr>
          <p:cNvPr id="2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1"/>
            <a:ext cx="4861688" cy="122508"/>
          </a:xfrm>
        </p:spPr>
        <p:txBody>
          <a:bodyPr/>
          <a:lstStyle/>
          <a:p>
            <a:r>
              <a:rPr lang="en-US">
                <a:solidFill>
                  <a:prstClr val="black"/>
                </a:solidFill>
              </a:rPr>
              <a:t>Volvo Consultant Management, Anna Götesson (agotesso) </a:t>
            </a:r>
            <a:endParaRPr lang="sv-SE">
              <a:solidFill>
                <a:prstClr val="black"/>
              </a:solidFill>
            </a:endParaRPr>
          </a:p>
        </p:txBody>
      </p:sp>
    </p:spTree>
    <p:extLst>
      <p:ext uri="{BB962C8B-B14F-4D97-AF65-F5344CB8AC3E}">
        <p14:creationId xmlns:p14="http://schemas.microsoft.com/office/powerpoint/2010/main" val="27045798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2"/>
            <a:ext cx="4051406" cy="3177091"/>
          </a:xfrm>
        </p:spPr>
        <p:txBody>
          <a:bodyPr/>
          <a:lstStyle>
            <a:lvl1pPr marL="0" marR="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4" name="Rak 13"/>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758" y="4761714"/>
            <a:ext cx="820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8" y="4825361"/>
            <a:ext cx="615982" cy="122508"/>
          </a:xfrm>
        </p:spPr>
        <p:txBody>
          <a:bodyPr/>
          <a:lstStyle/>
          <a:p>
            <a:r>
              <a:rPr lang="en-US">
                <a:solidFill>
                  <a:prstClr val="black"/>
                </a:solidFill>
              </a:rPr>
              <a:t>2018-03-13</a:t>
            </a:r>
            <a:endParaRPr lang="sv-SE">
              <a:solidFill>
                <a:prstClr val="black"/>
              </a:solidFill>
            </a:endParaRPr>
          </a:p>
        </p:txBody>
      </p:sp>
      <p:sp>
        <p:nvSpPr>
          <p:cNvPr id="24"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Volvo Consultant Management, Anna Götesson (agotesso) </a:t>
            </a:r>
            <a:endParaRPr lang="sv-SE">
              <a:solidFill>
                <a:prstClr val="black"/>
              </a:solidFill>
            </a:endParaRPr>
          </a:p>
        </p:txBody>
      </p:sp>
    </p:spTree>
    <p:extLst>
      <p:ext uri="{BB962C8B-B14F-4D97-AF65-F5344CB8AC3E}">
        <p14:creationId xmlns:p14="http://schemas.microsoft.com/office/powerpoint/2010/main" val="4168778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13" marR="0" indent="-308713" algn="l" defTabSz="622398"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marL="155599" marR="0" lvl="0" indent="-155599" algn="l" defTabSz="622398"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11" name="Date Placeholder 4"/>
          <p:cNvSpPr>
            <a:spLocks noGrp="1"/>
          </p:cNvSpPr>
          <p:nvPr>
            <p:ph type="dt" sz="half" idx="10"/>
          </p:nvPr>
        </p:nvSpPr>
        <p:spPr>
          <a:xfrm>
            <a:off x="453758" y="4825361"/>
            <a:ext cx="615982" cy="122508"/>
          </a:xfrm>
        </p:spPr>
        <p:txBody>
          <a:bodyPr/>
          <a:lstStyle/>
          <a:p>
            <a:r>
              <a:rPr lang="en-US">
                <a:solidFill>
                  <a:prstClr val="black"/>
                </a:solidFill>
              </a:rPr>
              <a:t>2018-03-13</a:t>
            </a:r>
            <a:endParaRPr lang="sv-SE">
              <a:solidFill>
                <a:prstClr val="black"/>
              </a:solidFill>
            </a:endParaRPr>
          </a:p>
        </p:txBody>
      </p:sp>
      <p:sp>
        <p:nvSpPr>
          <p:cNvPr id="16"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13" indent="-308713">
              <a:buFont typeface="Arial" panose="020B0604020202020204" pitchFamily="34" charset="0"/>
              <a:buChar char="•"/>
              <a:defRPr/>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
        <p:nvSpPr>
          <p:cNvPr id="20" name="Footer Placeholder 5"/>
          <p:cNvSpPr>
            <a:spLocks noGrp="1"/>
          </p:cNvSpPr>
          <p:nvPr>
            <p:ph type="ftr" sz="quarter" idx="11"/>
          </p:nvPr>
        </p:nvSpPr>
        <p:spPr>
          <a:xfrm>
            <a:off x="1090468" y="4825361"/>
            <a:ext cx="4861688" cy="122508"/>
          </a:xfrm>
        </p:spPr>
        <p:txBody>
          <a:bodyPr/>
          <a:lstStyle/>
          <a:p>
            <a:r>
              <a:rPr lang="en-US">
                <a:solidFill>
                  <a:prstClr val="black"/>
                </a:solidFill>
              </a:rPr>
              <a:t>Volvo Consultant Management, Anna Götesson (agotesso) </a:t>
            </a:r>
            <a:endParaRPr lang="sv-SE">
              <a:solidFill>
                <a:prstClr val="black"/>
              </a:solidFill>
            </a:endParaRPr>
          </a:p>
        </p:txBody>
      </p:sp>
    </p:spTree>
    <p:extLst>
      <p:ext uri="{BB962C8B-B14F-4D97-AF65-F5344CB8AC3E}">
        <p14:creationId xmlns:p14="http://schemas.microsoft.com/office/powerpoint/2010/main" val="3548104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941488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8" y="4825361"/>
            <a:ext cx="615982" cy="122508"/>
          </a:xfrm>
        </p:spPr>
        <p:txBody>
          <a:bodyPr/>
          <a:lstStyle/>
          <a:p>
            <a:r>
              <a:rPr lang="sv-SE">
                <a:solidFill>
                  <a:prstClr val="black"/>
                </a:solidFill>
              </a:rPr>
              <a:t>2019-04-02</a:t>
            </a:r>
          </a:p>
        </p:txBody>
      </p:sp>
      <p:sp>
        <p:nvSpPr>
          <p:cNvPr id="9" name="Footer Placeholder 5"/>
          <p:cNvSpPr>
            <a:spLocks noGrp="1"/>
          </p:cNvSpPr>
          <p:nvPr>
            <p:ph type="ftr" sz="quarter" idx="11"/>
          </p:nvPr>
        </p:nvSpPr>
        <p:spPr>
          <a:xfrm>
            <a:off x="1090468" y="4825361"/>
            <a:ext cx="4861688" cy="122508"/>
          </a:xfrm>
        </p:spPr>
        <p:txBody>
          <a:bodyPr/>
          <a:lstStyle/>
          <a:p>
            <a:r>
              <a:rPr lang="en-US">
                <a:solidFill>
                  <a:prstClr val="black"/>
                </a:solidFill>
              </a:rPr>
              <a:t>Drug situation at VCT 2018 and 2019 - HSS and Labor - Confidential </a:t>
            </a:r>
            <a:endParaRPr lang="sv-SE">
              <a:solidFill>
                <a:prstClr val="black"/>
              </a:solidFill>
            </a:endParaRPr>
          </a:p>
        </p:txBody>
      </p:sp>
      <p:sp>
        <p:nvSpPr>
          <p:cNvPr id="1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1411587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0"/>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8" y="4825361"/>
            <a:ext cx="615982" cy="122508"/>
          </a:xfrm>
        </p:spPr>
        <p:txBody>
          <a:bodyPr/>
          <a:lstStyle/>
          <a:p>
            <a:r>
              <a:rPr lang="sv-SE">
                <a:solidFill>
                  <a:prstClr val="black"/>
                </a:solidFill>
              </a:rPr>
              <a:t>2019-04-02</a:t>
            </a:r>
          </a:p>
        </p:txBody>
      </p:sp>
      <p:sp>
        <p:nvSpPr>
          <p:cNvPr id="23"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Drug situation at VCT 2018 and 2019 - HSS and Labor - Confidential </a:t>
            </a:r>
            <a:endParaRPr lang="sv-SE">
              <a:solidFill>
                <a:prstClr val="black"/>
              </a:solidFill>
            </a:endParaRPr>
          </a:p>
        </p:txBody>
      </p:sp>
    </p:spTree>
    <p:extLst>
      <p:ext uri="{BB962C8B-B14F-4D97-AF65-F5344CB8AC3E}">
        <p14:creationId xmlns:p14="http://schemas.microsoft.com/office/powerpoint/2010/main" val="35538016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8" y="4825361"/>
            <a:ext cx="615982" cy="122508"/>
          </a:xfrm>
        </p:spPr>
        <p:txBody>
          <a:bodyPr/>
          <a:lstStyle/>
          <a:p>
            <a:r>
              <a:rPr lang="sv-SE">
                <a:solidFill>
                  <a:prstClr val="black"/>
                </a:solidFill>
              </a:rPr>
              <a:t>2019-04-02</a:t>
            </a:r>
          </a:p>
        </p:txBody>
      </p:sp>
      <p:sp>
        <p:nvSpPr>
          <p:cNvPr id="2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1"/>
            <a:ext cx="4861688" cy="122508"/>
          </a:xfrm>
        </p:spPr>
        <p:txBody>
          <a:bodyPr/>
          <a:lstStyle/>
          <a:p>
            <a:r>
              <a:rPr lang="en-US">
                <a:solidFill>
                  <a:prstClr val="black"/>
                </a:solidFill>
              </a:rPr>
              <a:t>Drug situation at VCT 2018 and 2019 - HSS and Labor - Confidential </a:t>
            </a:r>
            <a:endParaRPr lang="sv-SE">
              <a:solidFill>
                <a:prstClr val="black"/>
              </a:solidFill>
            </a:endParaRPr>
          </a:p>
        </p:txBody>
      </p:sp>
    </p:spTree>
    <p:extLst>
      <p:ext uri="{BB962C8B-B14F-4D97-AF65-F5344CB8AC3E}">
        <p14:creationId xmlns:p14="http://schemas.microsoft.com/office/powerpoint/2010/main" val="2221837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2"/>
            <a:ext cx="4051406" cy="3177091"/>
          </a:xfrm>
        </p:spPr>
        <p:txBody>
          <a:bodyPr/>
          <a:lstStyle>
            <a:lvl1pPr marL="0" marR="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4" name="Rak 13"/>
          <p:cNvCxnSpPr/>
          <p:nvPr userDrawn="1"/>
        </p:nvCxnSpPr>
        <p:spPr>
          <a:xfrm>
            <a:off x="453758" y="1039651"/>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758" y="4761714"/>
            <a:ext cx="820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8" y="4825361"/>
            <a:ext cx="615982" cy="122508"/>
          </a:xfrm>
        </p:spPr>
        <p:txBody>
          <a:bodyPr/>
          <a:lstStyle/>
          <a:p>
            <a:r>
              <a:rPr lang="sv-SE">
                <a:solidFill>
                  <a:prstClr val="black"/>
                </a:solidFill>
              </a:rPr>
              <a:t>2019-04-02</a:t>
            </a:r>
          </a:p>
        </p:txBody>
      </p:sp>
      <p:sp>
        <p:nvSpPr>
          <p:cNvPr id="24"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Drug situation at VCT 2018 and 2019 - HSS and Labor - Confidential </a:t>
            </a:r>
            <a:endParaRPr lang="sv-SE">
              <a:solidFill>
                <a:prstClr val="black"/>
              </a:solidFill>
            </a:endParaRPr>
          </a:p>
        </p:txBody>
      </p:sp>
    </p:spTree>
    <p:extLst>
      <p:ext uri="{BB962C8B-B14F-4D97-AF65-F5344CB8AC3E}">
        <p14:creationId xmlns:p14="http://schemas.microsoft.com/office/powerpoint/2010/main" val="2261540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13" marR="0" indent="-308713" algn="l" defTabSz="622398"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marL="155599" marR="0" lvl="0" indent="-155599" algn="l" defTabSz="622398"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11" name="Date Placeholder 4"/>
          <p:cNvSpPr>
            <a:spLocks noGrp="1"/>
          </p:cNvSpPr>
          <p:nvPr>
            <p:ph type="dt" sz="half" idx="10"/>
          </p:nvPr>
        </p:nvSpPr>
        <p:spPr>
          <a:xfrm>
            <a:off x="453758" y="4825361"/>
            <a:ext cx="615982" cy="122508"/>
          </a:xfrm>
        </p:spPr>
        <p:txBody>
          <a:bodyPr/>
          <a:lstStyle/>
          <a:p>
            <a:r>
              <a:rPr lang="sv-SE">
                <a:solidFill>
                  <a:prstClr val="black"/>
                </a:solidFill>
              </a:rPr>
              <a:t>2019-04-02</a:t>
            </a:r>
          </a:p>
        </p:txBody>
      </p:sp>
      <p:sp>
        <p:nvSpPr>
          <p:cNvPr id="16"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13" indent="-308713">
              <a:buFont typeface="Arial" panose="020B0604020202020204" pitchFamily="34" charset="0"/>
              <a:buChar char="•"/>
              <a:defRPr/>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
        <p:nvSpPr>
          <p:cNvPr id="20" name="Footer Placeholder 5"/>
          <p:cNvSpPr>
            <a:spLocks noGrp="1"/>
          </p:cNvSpPr>
          <p:nvPr>
            <p:ph type="ftr" sz="quarter" idx="11"/>
          </p:nvPr>
        </p:nvSpPr>
        <p:spPr>
          <a:xfrm>
            <a:off x="1090468" y="4825361"/>
            <a:ext cx="4861688" cy="122508"/>
          </a:xfrm>
        </p:spPr>
        <p:txBody>
          <a:bodyPr/>
          <a:lstStyle/>
          <a:p>
            <a:r>
              <a:rPr lang="en-US">
                <a:solidFill>
                  <a:prstClr val="black"/>
                </a:solidFill>
              </a:rPr>
              <a:t>Drug situation at VCT 2018 and 2019 - HSS and Labor - Confidential </a:t>
            </a:r>
            <a:endParaRPr lang="sv-SE">
              <a:solidFill>
                <a:prstClr val="black"/>
              </a:solidFill>
            </a:endParaRPr>
          </a:p>
        </p:txBody>
      </p:sp>
    </p:spTree>
    <p:extLst>
      <p:ext uri="{BB962C8B-B14F-4D97-AF65-F5344CB8AC3E}">
        <p14:creationId xmlns:p14="http://schemas.microsoft.com/office/powerpoint/2010/main" val="2340545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46416EF-3DA6-BB49-9452-D8F2D1849295}"/>
              </a:ext>
            </a:extLst>
          </p:cNvPr>
          <p:cNvSpPr>
            <a:spLocks noGrp="1"/>
          </p:cNvSpPr>
          <p:nvPr>
            <p:ph type="pic" sz="quarter" idx="14" hasCustomPrompt="1"/>
          </p:nvPr>
        </p:nvSpPr>
        <p:spPr>
          <a:xfrm>
            <a:off x="-1" y="0"/>
            <a:ext cx="9147175" cy="5145088"/>
          </a:xfrm>
          <a:prstGeom prst="rect">
            <a:avLst/>
          </a:prstGeom>
          <a:solidFill>
            <a:schemeClr val="bg1">
              <a:lumMod val="85000"/>
            </a:schemeClr>
          </a:solidFill>
        </p:spPr>
        <p:txBody>
          <a:bodyPr lIns="0" tIns="2628000"/>
          <a:lstStyle>
            <a:lvl1pPr marL="0" indent="0" algn="ctr">
              <a:lnSpc>
                <a:spcPct val="300000"/>
              </a:lnSpc>
              <a:spcBef>
                <a:spcPts val="0"/>
              </a:spcBef>
              <a:buNone/>
              <a:defRPr sz="900" i="1"/>
            </a:lvl1pPr>
          </a:lstStyle>
          <a:p>
            <a:r>
              <a:rPr lang="en-GB" noProof="0"/>
              <a:t>Click to add image</a:t>
            </a:r>
          </a:p>
        </p:txBody>
      </p:sp>
      <p:sp>
        <p:nvSpPr>
          <p:cNvPr id="7" name="TextBox 6">
            <a:extLst>
              <a:ext uri="{FF2B5EF4-FFF2-40B4-BE49-F238E27FC236}">
                <a16:creationId xmlns:a16="http://schemas.microsoft.com/office/drawing/2014/main" id="{5D6DC2ED-9A00-3246-A519-6EED76F44001}"/>
              </a:ext>
            </a:extLst>
          </p:cNvPr>
          <p:cNvSpPr txBox="1"/>
          <p:nvPr userDrawn="1"/>
        </p:nvSpPr>
        <p:spPr>
          <a:xfrm>
            <a:off x="2511461" y="1564105"/>
            <a:ext cx="0" cy="0"/>
          </a:xfrm>
          <a:prstGeom prst="rect">
            <a:avLst/>
          </a:prstGeom>
          <a:noFill/>
        </p:spPr>
        <p:txBody>
          <a:bodyPr wrap="none" lIns="0" tIns="0" rIns="0" rtlCol="0">
            <a:normAutofit fontScale="25000" lnSpcReduction="20000"/>
          </a:bodyPr>
          <a:lstStyle/>
          <a:p>
            <a:pPr algn="l">
              <a:lnSpc>
                <a:spcPct val="120000"/>
              </a:lnSpc>
            </a:pPr>
            <a:endParaRPr lang="en-GB" sz="1200">
              <a:latin typeface="Volvo Novum Light" panose="020B0303040502060204" pitchFamily="34" charset="77"/>
            </a:endParaRPr>
          </a:p>
        </p:txBody>
      </p:sp>
      <p:pic>
        <p:nvPicPr>
          <p:cNvPr id="11" name="Bildobjekt 2">
            <a:extLst>
              <a:ext uri="{FF2B5EF4-FFF2-40B4-BE49-F238E27FC236}">
                <a16:creationId xmlns:a16="http://schemas.microsoft.com/office/drawing/2014/main" id="{51569C91-32AB-8046-BDD5-B8CEA4109407}"/>
              </a:ext>
            </a:extLst>
          </p:cNvPr>
          <p:cNvPicPr>
            <a:picLocks noChangeAspect="1"/>
          </p:cNvPicPr>
          <p:nvPr userDrawn="1"/>
        </p:nvPicPr>
        <p:blipFill>
          <a:blip r:embed="rId2"/>
          <a:stretch>
            <a:fillRect/>
          </a:stretch>
        </p:blipFill>
        <p:spPr>
          <a:xfrm>
            <a:off x="4123587" y="216483"/>
            <a:ext cx="900000" cy="75848"/>
          </a:xfrm>
          <a:prstGeom prst="rect">
            <a:avLst/>
          </a:prstGeom>
          <a:noFill/>
        </p:spPr>
      </p:pic>
    </p:spTree>
    <p:extLst>
      <p:ext uri="{BB962C8B-B14F-4D97-AF65-F5344CB8AC3E}">
        <p14:creationId xmlns:p14="http://schemas.microsoft.com/office/powerpoint/2010/main" val="327889894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6610702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8" y="4825361"/>
            <a:ext cx="615982" cy="122508"/>
          </a:xfrm>
        </p:spPr>
        <p:txBody>
          <a:bodyPr/>
          <a:lstStyle/>
          <a:p>
            <a:fld id="{81C031EE-C1BE-4C6C-AC18-76C489D6B96A}" type="datetime1">
              <a:rPr lang="en-US" smtClean="0">
                <a:solidFill>
                  <a:prstClr val="black"/>
                </a:solidFill>
              </a:rPr>
              <a:pPr/>
              <a:t>11/5/2020</a:t>
            </a:fld>
            <a:endParaRPr lang="sv-SE">
              <a:solidFill>
                <a:prstClr val="black"/>
              </a:solidFill>
            </a:endParaRPr>
          </a:p>
        </p:txBody>
      </p:sp>
      <p:sp>
        <p:nvSpPr>
          <p:cNvPr id="9" name="Footer Placeholder 5"/>
          <p:cNvSpPr>
            <a:spLocks noGrp="1"/>
          </p:cNvSpPr>
          <p:nvPr>
            <p:ph type="ftr" sz="quarter" idx="11"/>
          </p:nvPr>
        </p:nvSpPr>
        <p:spPr>
          <a:xfrm>
            <a:off x="1090468" y="4825361"/>
            <a:ext cx="4861688" cy="122508"/>
          </a:xfrm>
        </p:spPr>
        <p:txBody>
          <a:bodyPr/>
          <a:lstStyle/>
          <a:p>
            <a:r>
              <a:rPr lang="en-US">
                <a:solidFill>
                  <a:prstClr val="black"/>
                </a:solidFill>
              </a:rPr>
              <a:t>Contractor Safety info, Peter Vänerfors, pvanerfo</a:t>
            </a:r>
            <a:endParaRPr lang="sv-SE">
              <a:solidFill>
                <a:prstClr val="black"/>
              </a:solidFill>
            </a:endParaRPr>
          </a:p>
        </p:txBody>
      </p:sp>
      <p:sp>
        <p:nvSpPr>
          <p:cNvPr id="1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19447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0"/>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8" y="4825361"/>
            <a:ext cx="615982" cy="122508"/>
          </a:xfrm>
        </p:spPr>
        <p:txBody>
          <a:bodyPr/>
          <a:lstStyle/>
          <a:p>
            <a:fld id="{D4D09C8D-A9E3-4746-8F6D-90CDEEDD8BEA}" type="datetime1">
              <a:rPr lang="en-US" smtClean="0">
                <a:solidFill>
                  <a:prstClr val="black"/>
                </a:solidFill>
              </a:rPr>
              <a:pPr/>
              <a:t>11/5/2020</a:t>
            </a:fld>
            <a:endParaRPr lang="sv-SE">
              <a:solidFill>
                <a:prstClr val="black"/>
              </a:solidFill>
            </a:endParaRPr>
          </a:p>
        </p:txBody>
      </p:sp>
      <p:sp>
        <p:nvSpPr>
          <p:cNvPr id="23"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Contractor Safety info, Peter Vänerfors, pvanerfo</a:t>
            </a:r>
            <a:endParaRPr lang="sv-SE">
              <a:solidFill>
                <a:prstClr val="black"/>
              </a:solidFill>
            </a:endParaRPr>
          </a:p>
        </p:txBody>
      </p:sp>
    </p:spTree>
    <p:extLst>
      <p:ext uri="{BB962C8B-B14F-4D97-AF65-F5344CB8AC3E}">
        <p14:creationId xmlns:p14="http://schemas.microsoft.com/office/powerpoint/2010/main" val="3273544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8" y="4825361"/>
            <a:ext cx="615982" cy="122508"/>
          </a:xfrm>
        </p:spPr>
        <p:txBody>
          <a:bodyPr/>
          <a:lstStyle/>
          <a:p>
            <a:fld id="{DDBB2696-BAAD-4DE3-BABD-665E8D14B98D}" type="datetime1">
              <a:rPr lang="en-US" smtClean="0">
                <a:solidFill>
                  <a:prstClr val="black"/>
                </a:solidFill>
              </a:rPr>
              <a:pPr/>
              <a:t>11/5/2020</a:t>
            </a:fld>
            <a:endParaRPr lang="sv-SE">
              <a:solidFill>
                <a:prstClr val="black"/>
              </a:solidFill>
            </a:endParaRPr>
          </a:p>
        </p:txBody>
      </p:sp>
      <p:sp>
        <p:nvSpPr>
          <p:cNvPr id="2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1"/>
            <a:ext cx="4861688" cy="122508"/>
          </a:xfrm>
        </p:spPr>
        <p:txBody>
          <a:bodyPr/>
          <a:lstStyle/>
          <a:p>
            <a:r>
              <a:rPr lang="en-US">
                <a:solidFill>
                  <a:prstClr val="black"/>
                </a:solidFill>
              </a:rPr>
              <a:t>Contractor Safety info, Peter Vänerfors, pvanerfo</a:t>
            </a:r>
            <a:endParaRPr lang="sv-SE">
              <a:solidFill>
                <a:prstClr val="black"/>
              </a:solidFill>
            </a:endParaRPr>
          </a:p>
        </p:txBody>
      </p:sp>
    </p:spTree>
    <p:extLst>
      <p:ext uri="{BB962C8B-B14F-4D97-AF65-F5344CB8AC3E}">
        <p14:creationId xmlns:p14="http://schemas.microsoft.com/office/powerpoint/2010/main" val="4118982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2"/>
            <a:ext cx="4051406" cy="3177091"/>
          </a:xfrm>
        </p:spPr>
        <p:txBody>
          <a:bodyPr/>
          <a:lstStyle>
            <a:lvl1pPr marL="0" marR="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4" name="Rak 13"/>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758" y="4761714"/>
            <a:ext cx="820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8" y="4825361"/>
            <a:ext cx="615982" cy="122508"/>
          </a:xfrm>
        </p:spPr>
        <p:txBody>
          <a:bodyPr/>
          <a:lstStyle/>
          <a:p>
            <a:fld id="{25D5627C-7E98-467B-93F3-99AEDE1314E6}" type="datetime1">
              <a:rPr lang="en-US" smtClean="0">
                <a:solidFill>
                  <a:prstClr val="black"/>
                </a:solidFill>
              </a:rPr>
              <a:pPr/>
              <a:t>11/5/2020</a:t>
            </a:fld>
            <a:endParaRPr lang="sv-SE">
              <a:solidFill>
                <a:prstClr val="black"/>
              </a:solidFill>
            </a:endParaRPr>
          </a:p>
        </p:txBody>
      </p:sp>
      <p:sp>
        <p:nvSpPr>
          <p:cNvPr id="24"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Contractor Safety info, Peter Vänerfors, pvanerfo</a:t>
            </a:r>
            <a:endParaRPr lang="sv-SE">
              <a:solidFill>
                <a:prstClr val="black"/>
              </a:solidFill>
            </a:endParaRPr>
          </a:p>
        </p:txBody>
      </p:sp>
    </p:spTree>
    <p:extLst>
      <p:ext uri="{BB962C8B-B14F-4D97-AF65-F5344CB8AC3E}">
        <p14:creationId xmlns:p14="http://schemas.microsoft.com/office/powerpoint/2010/main" val="67171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13" marR="0" indent="-308713" algn="l" defTabSz="622398"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marL="155599" marR="0" lvl="0" indent="-155599" algn="l" defTabSz="622398"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11" name="Date Placeholder 4"/>
          <p:cNvSpPr>
            <a:spLocks noGrp="1"/>
          </p:cNvSpPr>
          <p:nvPr>
            <p:ph type="dt" sz="half" idx="10"/>
          </p:nvPr>
        </p:nvSpPr>
        <p:spPr>
          <a:xfrm>
            <a:off x="453758" y="4825361"/>
            <a:ext cx="615982" cy="122508"/>
          </a:xfrm>
        </p:spPr>
        <p:txBody>
          <a:bodyPr/>
          <a:lstStyle/>
          <a:p>
            <a:fld id="{AE071523-E058-4AB2-99C5-0E38D33E342A}" type="datetime1">
              <a:rPr lang="en-US" smtClean="0">
                <a:solidFill>
                  <a:prstClr val="black"/>
                </a:solidFill>
              </a:rPr>
              <a:pPr/>
              <a:t>11/5/2020</a:t>
            </a:fld>
            <a:endParaRPr lang="sv-SE">
              <a:solidFill>
                <a:prstClr val="black"/>
              </a:solidFill>
            </a:endParaRPr>
          </a:p>
        </p:txBody>
      </p:sp>
      <p:sp>
        <p:nvSpPr>
          <p:cNvPr id="16"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13" indent="-308713">
              <a:buFont typeface="Arial" panose="020B0604020202020204" pitchFamily="34" charset="0"/>
              <a:buChar char="•"/>
              <a:defRPr/>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
        <p:nvSpPr>
          <p:cNvPr id="20" name="Footer Placeholder 5"/>
          <p:cNvSpPr>
            <a:spLocks noGrp="1"/>
          </p:cNvSpPr>
          <p:nvPr>
            <p:ph type="ftr" sz="quarter" idx="11"/>
          </p:nvPr>
        </p:nvSpPr>
        <p:spPr>
          <a:xfrm>
            <a:off x="1090468" y="4825361"/>
            <a:ext cx="4861688" cy="122508"/>
          </a:xfrm>
        </p:spPr>
        <p:txBody>
          <a:bodyPr/>
          <a:lstStyle/>
          <a:p>
            <a:r>
              <a:rPr lang="en-US">
                <a:solidFill>
                  <a:prstClr val="black"/>
                </a:solidFill>
              </a:rPr>
              <a:t>Contractor Safety info, Peter Vänerfors, pvanerfo</a:t>
            </a:r>
            <a:endParaRPr lang="sv-SE">
              <a:solidFill>
                <a:prstClr val="black"/>
              </a:solidFill>
            </a:endParaRPr>
          </a:p>
        </p:txBody>
      </p:sp>
    </p:spTree>
    <p:extLst>
      <p:ext uri="{BB962C8B-B14F-4D97-AF65-F5344CB8AC3E}">
        <p14:creationId xmlns:p14="http://schemas.microsoft.com/office/powerpoint/2010/main" val="1654540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slide with image">
    <p:spTree>
      <p:nvGrpSpPr>
        <p:cNvPr id="1" name=""/>
        <p:cNvGrpSpPr/>
        <p:nvPr/>
      </p:nvGrpSpPr>
      <p:grpSpPr>
        <a:xfrm>
          <a:off x="0" y="0"/>
          <a:ext cx="0" cy="0"/>
          <a:chOff x="0" y="0"/>
          <a:chExt cx="0" cy="0"/>
        </a:xfrm>
      </p:grpSpPr>
      <p:sp>
        <p:nvSpPr>
          <p:cNvPr id="7" name="Platshållare för bild 6"/>
          <p:cNvSpPr>
            <a:spLocks noGrp="1"/>
          </p:cNvSpPr>
          <p:nvPr>
            <p:ph type="pic" sz="quarter" idx="13" hasCustomPrompt="1"/>
          </p:nvPr>
        </p:nvSpPr>
        <p:spPr>
          <a:xfrm>
            <a:off x="0" y="0"/>
            <a:ext cx="9147175" cy="5145088"/>
          </a:xfrm>
        </p:spPr>
        <p:txBody>
          <a:bodyPr tIns="108000" rIns="2268000" anchor="ctr"/>
          <a:lstStyle>
            <a:lvl1pPr marL="0" indent="0" algn="r">
              <a:buNone/>
              <a:defRPr i="1" baseline="0">
                <a:latin typeface="+mn-lt"/>
              </a:defRPr>
            </a:lvl1pPr>
          </a:lstStyle>
          <a:p>
            <a:r>
              <a:rPr lang="en-GB" noProof="0"/>
              <a:t>&lt;&lt; Click icon to insert </a:t>
            </a:r>
            <a:br>
              <a:rPr lang="en-GB" noProof="0"/>
            </a:br>
            <a:r>
              <a:rPr lang="en-GB" noProof="0"/>
              <a:t>background picture </a:t>
            </a:r>
          </a:p>
        </p:txBody>
      </p:sp>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baseline="0"/>
            </a:lvl1pPr>
          </a:lstStyle>
          <a:p>
            <a:r>
              <a:rPr lang="en-GB" noProof="0"/>
              <a:t>Presentation Title</a:t>
            </a:r>
          </a:p>
        </p:txBody>
      </p:sp>
    </p:spTree>
    <p:extLst>
      <p:ext uri="{BB962C8B-B14F-4D97-AF65-F5344CB8AC3E}">
        <p14:creationId xmlns:p14="http://schemas.microsoft.com/office/powerpoint/2010/main" val="32952403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slide without image">
    <p:spTree>
      <p:nvGrpSpPr>
        <p:cNvPr id="1" name=""/>
        <p:cNvGrpSpPr/>
        <p:nvPr/>
      </p:nvGrpSpPr>
      <p:grpSpPr>
        <a:xfrm>
          <a:off x="0" y="0"/>
          <a:ext cx="0" cy="0"/>
          <a:chOff x="0" y="0"/>
          <a:chExt cx="0" cy="0"/>
        </a:xfrm>
      </p:grpSpPr>
      <p:sp>
        <p:nvSpPr>
          <p:cNvPr id="8" name="Rubrik 1"/>
          <p:cNvSpPr>
            <a:spLocks noGrp="1"/>
          </p:cNvSpPr>
          <p:nvPr>
            <p:ph type="title" hasCustomPrompt="1"/>
          </p:nvPr>
        </p:nvSpPr>
        <p:spPr>
          <a:xfrm>
            <a:off x="453758" y="1198557"/>
            <a:ext cx="3841402" cy="2629194"/>
          </a:xfrm>
          <a:prstGeom prst="rect">
            <a:avLst/>
          </a:prstGeom>
        </p:spPr>
        <p:txBody>
          <a:bodyPr wrap="square"/>
          <a:lstStyle>
            <a:lvl1pPr>
              <a:defRPr sz="5105"/>
            </a:lvl1pPr>
          </a:lstStyle>
          <a:p>
            <a:r>
              <a:rPr lang="en-GB" noProof="0"/>
              <a:t>Presentation Title</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5" name="Rak 4"/>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4"/>
          <p:cNvSpPr>
            <a:spLocks noGrp="1"/>
          </p:cNvSpPr>
          <p:nvPr>
            <p:ph type="dt" sz="half" idx="10"/>
          </p:nvPr>
        </p:nvSpPr>
        <p:spPr>
          <a:xfrm>
            <a:off x="453758" y="4825361"/>
            <a:ext cx="615982" cy="122508"/>
          </a:xfrm>
        </p:spPr>
        <p:txBody>
          <a:bodyPr/>
          <a:lstStyle/>
          <a:p>
            <a:r>
              <a:rPr lang="en-US">
                <a:solidFill>
                  <a:prstClr val="black"/>
                </a:solidFill>
              </a:rPr>
              <a:t>ISSUE DATE</a:t>
            </a:r>
            <a:endParaRPr lang="sv-SE">
              <a:solidFill>
                <a:prstClr val="black"/>
              </a:solidFill>
            </a:endParaRPr>
          </a:p>
        </p:txBody>
      </p:sp>
      <p:sp>
        <p:nvSpPr>
          <p:cNvPr id="9" name="Footer Placeholder 5"/>
          <p:cNvSpPr>
            <a:spLocks noGrp="1"/>
          </p:cNvSpPr>
          <p:nvPr>
            <p:ph type="ftr" sz="quarter" idx="11"/>
          </p:nvPr>
        </p:nvSpPr>
        <p:spPr>
          <a:xfrm>
            <a:off x="1090468" y="4825361"/>
            <a:ext cx="4861688" cy="122508"/>
          </a:xfrm>
        </p:spPr>
        <p:txBody>
          <a:bodyPr/>
          <a:lstStyle/>
          <a:p>
            <a:r>
              <a:rPr lang="en-US">
                <a:solidFill>
                  <a:prstClr val="black"/>
                </a:solidFill>
              </a:rPr>
              <a:t>To change this, use “Insert” ribbon and “header/Footer” button. Remember title, issuer ( name &amp; cds-id), issue and securityclass.</a:t>
            </a:r>
            <a:endParaRPr lang="sv-SE">
              <a:solidFill>
                <a:prstClr val="black"/>
              </a:solidFill>
            </a:endParaRPr>
          </a:p>
        </p:txBody>
      </p:sp>
      <p:sp>
        <p:nvSpPr>
          <p:cNvPr id="1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004049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title slide">
    <p:spTree>
      <p:nvGrpSpPr>
        <p:cNvPr id="1" name=""/>
        <p:cNvGrpSpPr/>
        <p:nvPr/>
      </p:nvGrpSpPr>
      <p:grpSpPr>
        <a:xfrm>
          <a:off x="0" y="0"/>
          <a:ext cx="0" cy="0"/>
          <a:chOff x="0" y="0"/>
          <a:chExt cx="0" cy="0"/>
        </a:xfrm>
      </p:grpSpPr>
      <p:sp>
        <p:nvSpPr>
          <p:cNvPr id="11" name="Platshållare för bild 7"/>
          <p:cNvSpPr>
            <a:spLocks noGrp="1"/>
          </p:cNvSpPr>
          <p:nvPr>
            <p:ph type="pic" sz="quarter" idx="13" hasCustomPrompt="1"/>
          </p:nvPr>
        </p:nvSpPr>
        <p:spPr>
          <a:xfrm>
            <a:off x="453758" y="1323080"/>
            <a:ext cx="8222734" cy="3310149"/>
          </a:xfrm>
        </p:spPr>
        <p:txBody>
          <a:bodyPr/>
          <a:lstStyle>
            <a:lvl1pPr marL="0" indent="0">
              <a:buNone/>
              <a:defRPr i="1"/>
            </a:lvl1pPr>
          </a:lstStyle>
          <a:p>
            <a:r>
              <a:rPr lang="en-US"/>
              <a:t>Click icon below to add picture</a:t>
            </a:r>
            <a:endParaRPr lang="sv-SE"/>
          </a:p>
        </p:txBody>
      </p:sp>
      <p:sp>
        <p:nvSpPr>
          <p:cNvPr id="17" name="Title Placeholder 1"/>
          <p:cNvSpPr>
            <a:spLocks noGrp="1"/>
          </p:cNvSpPr>
          <p:nvPr>
            <p:ph type="title" hasCustomPrompt="1"/>
          </p:nvPr>
        </p:nvSpPr>
        <p:spPr>
          <a:xfrm>
            <a:off x="453756" y="427046"/>
            <a:ext cx="7250397" cy="583380"/>
          </a:xfrm>
          <a:prstGeom prst="rect">
            <a:avLst/>
          </a:prstGeom>
        </p:spPr>
        <p:txBody>
          <a:bodyPr vert="horz" wrap="none" lIns="0" tIns="0" rIns="0" bIns="0" rtlCol="0" anchor="b">
            <a:noAutofit/>
          </a:bodyPr>
          <a:lstStyle>
            <a:lvl1pPr>
              <a:defRPr/>
            </a:lvl1pPr>
          </a:lstStyle>
          <a:p>
            <a:r>
              <a:rPr lang="sv-SE" err="1"/>
              <a:t>add</a:t>
            </a:r>
            <a:r>
              <a:rPr lang="sv-SE"/>
              <a:t> </a:t>
            </a:r>
            <a:r>
              <a:rPr lang="sv-SE" err="1"/>
              <a:t>title</a:t>
            </a:r>
            <a:r>
              <a:rPr lang="sv-SE"/>
              <a:t>, </a:t>
            </a:r>
            <a:r>
              <a:rPr lang="sv-SE" err="1"/>
              <a:t>one</a:t>
            </a:r>
            <a:r>
              <a:rPr lang="sv-SE"/>
              <a:t> </a:t>
            </a:r>
            <a:r>
              <a:rPr lang="sv-SE" err="1"/>
              <a:t>row</a:t>
            </a:r>
            <a:endParaRPr lang="en-US"/>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4"/>
          <p:cNvSpPr>
            <a:spLocks noGrp="1"/>
          </p:cNvSpPr>
          <p:nvPr>
            <p:ph type="dt" sz="half" idx="10"/>
          </p:nvPr>
        </p:nvSpPr>
        <p:spPr>
          <a:xfrm>
            <a:off x="453758" y="4825361"/>
            <a:ext cx="615982" cy="122508"/>
          </a:xfrm>
        </p:spPr>
        <p:txBody>
          <a:bodyPr/>
          <a:lstStyle/>
          <a:p>
            <a:r>
              <a:rPr lang="en-US">
                <a:solidFill>
                  <a:prstClr val="black"/>
                </a:solidFill>
              </a:rPr>
              <a:t>ISSUE DATE</a:t>
            </a:r>
            <a:endParaRPr lang="sv-SE">
              <a:solidFill>
                <a:prstClr val="black"/>
              </a:solidFill>
            </a:endParaRPr>
          </a:p>
        </p:txBody>
      </p:sp>
      <p:sp>
        <p:nvSpPr>
          <p:cNvPr id="23"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To change this, use “Insert” ribbon and “header/Footer” button. Remember title, issuer ( name &amp; cds-id), issue and securityclass.</a:t>
            </a:r>
            <a:endParaRPr lang="sv-SE">
              <a:solidFill>
                <a:prstClr val="black"/>
              </a:solidFill>
            </a:endParaRPr>
          </a:p>
        </p:txBody>
      </p:sp>
    </p:spTree>
    <p:extLst>
      <p:ext uri="{BB962C8B-B14F-4D97-AF65-F5344CB8AC3E}">
        <p14:creationId xmlns:p14="http://schemas.microsoft.com/office/powerpoint/2010/main" val="3162542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one placeholder">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453758" y="1323084"/>
            <a:ext cx="8222734" cy="3111360"/>
          </a:xfrm>
        </p:spPr>
        <p:txBody>
          <a:bodyPr/>
          <a:lstStyle>
            <a:lvl1pPr>
              <a:defRPr i="0" baseline="0"/>
            </a:lvl1pPr>
          </a:lstStyle>
          <a:p>
            <a:pPr lvl="0"/>
            <a:r>
              <a:rPr lang="en-US"/>
              <a:t>Click corresponding icon to insert media or click here to add bullet list or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a:lvl1pPr>
          </a:lstStyle>
          <a:p>
            <a:r>
              <a:rPr lang="en-GB" noProof="0"/>
              <a:t>add title, one row</a:t>
            </a:r>
          </a:p>
        </p:txBody>
      </p:sp>
      <p:pic>
        <p:nvPicPr>
          <p:cNvPr id="11" name="Bildobjekt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2" name="Rak 11"/>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Date Placeholder 4"/>
          <p:cNvSpPr>
            <a:spLocks noGrp="1"/>
          </p:cNvSpPr>
          <p:nvPr>
            <p:ph type="dt" sz="half" idx="10"/>
          </p:nvPr>
        </p:nvSpPr>
        <p:spPr>
          <a:xfrm>
            <a:off x="453758" y="4825361"/>
            <a:ext cx="615982" cy="122508"/>
          </a:xfrm>
        </p:spPr>
        <p:txBody>
          <a:bodyPr/>
          <a:lstStyle/>
          <a:p>
            <a:r>
              <a:rPr lang="en-US">
                <a:solidFill>
                  <a:prstClr val="black"/>
                </a:solidFill>
              </a:rPr>
              <a:t>ISSUE DATE</a:t>
            </a:r>
            <a:endParaRPr lang="sv-SE">
              <a:solidFill>
                <a:prstClr val="black"/>
              </a:solidFill>
            </a:endParaRPr>
          </a:p>
        </p:txBody>
      </p:sp>
      <p:sp>
        <p:nvSpPr>
          <p:cNvPr id="20"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1" name="Footer Placeholder 5"/>
          <p:cNvSpPr>
            <a:spLocks noGrp="1"/>
          </p:cNvSpPr>
          <p:nvPr>
            <p:ph type="ftr" sz="quarter" idx="11"/>
          </p:nvPr>
        </p:nvSpPr>
        <p:spPr>
          <a:xfrm>
            <a:off x="1090468" y="4825361"/>
            <a:ext cx="4861688" cy="122508"/>
          </a:xfrm>
        </p:spPr>
        <p:txBody>
          <a:bodyPr/>
          <a:lstStyle/>
          <a:p>
            <a:r>
              <a:rPr lang="en-US">
                <a:solidFill>
                  <a:prstClr val="black"/>
                </a:solidFill>
              </a:rPr>
              <a:t>To change this, use “Insert” ribbon and “header/Footer” button. Remember title, issuer ( name &amp; cds-id), issue and securityclass.</a:t>
            </a:r>
            <a:endParaRPr lang="sv-SE">
              <a:solidFill>
                <a:prstClr val="black"/>
              </a:solidFill>
            </a:endParaRPr>
          </a:p>
        </p:txBody>
      </p:sp>
    </p:spTree>
    <p:extLst>
      <p:ext uri="{BB962C8B-B14F-4D97-AF65-F5344CB8AC3E}">
        <p14:creationId xmlns:p14="http://schemas.microsoft.com/office/powerpoint/2010/main" val="78840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pic>
        <p:nvPicPr>
          <p:cNvPr id="9" name="Bildobjekt 7">
            <a:extLst>
              <a:ext uri="{FF2B5EF4-FFF2-40B4-BE49-F238E27FC236}">
                <a16:creationId xmlns:a16="http://schemas.microsoft.com/office/drawing/2014/main" id="{DE3E88BB-5832-46E5-BAF1-8E9DB6D802E0}"/>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1" name="Content Placeholder 2">
            <a:extLst>
              <a:ext uri="{FF2B5EF4-FFF2-40B4-BE49-F238E27FC236}">
                <a16:creationId xmlns:a16="http://schemas.microsoft.com/office/drawing/2014/main" id="{7CBED64D-4C42-4F41-81BC-567A17A45D88}"/>
              </a:ext>
            </a:extLst>
          </p:cNvPr>
          <p:cNvSpPr>
            <a:spLocks noGrp="1"/>
          </p:cNvSpPr>
          <p:nvPr>
            <p:ph sz="quarter" idx="35" hasCustomPrompt="1"/>
          </p:nvPr>
        </p:nvSpPr>
        <p:spPr>
          <a:xfrm>
            <a:off x="361119" y="1347788"/>
            <a:ext cx="8389180" cy="3457575"/>
          </a:xfrm>
          <a:solidFill>
            <a:schemeClr val="bg1">
              <a:lumMod val="85000"/>
            </a:schemeClr>
          </a:solidFill>
        </p:spPr>
        <p:txBody>
          <a:bodyPr tIns="1044000" anchor="ctr" anchorCtr="1">
            <a:normAutofit/>
          </a:bodyPr>
          <a:lstStyle>
            <a:lvl1pPr>
              <a:defRPr sz="900" i="1"/>
            </a:lvl1pPr>
          </a:lstStyle>
          <a:p>
            <a:pPr lvl="0"/>
            <a:r>
              <a:rPr lang="en-GB" noProof="0"/>
              <a:t>Click to add image, graph or other media</a:t>
            </a:r>
          </a:p>
        </p:txBody>
      </p:sp>
      <p:sp>
        <p:nvSpPr>
          <p:cNvPr id="8" name="Title Placeholder 10">
            <a:extLst>
              <a:ext uri="{FF2B5EF4-FFF2-40B4-BE49-F238E27FC236}">
                <a16:creationId xmlns:a16="http://schemas.microsoft.com/office/drawing/2014/main" id="{17A4644E-DF8A-4B31-986A-447E95D7C2F7}"/>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a:t>
            </a:r>
          </a:p>
        </p:txBody>
      </p:sp>
      <p:sp>
        <p:nvSpPr>
          <p:cNvPr id="12" name="Date Placeholder 2">
            <a:extLst>
              <a:ext uri="{FF2B5EF4-FFF2-40B4-BE49-F238E27FC236}">
                <a16:creationId xmlns:a16="http://schemas.microsoft.com/office/drawing/2014/main" id="{033FDB32-D803-458A-BE25-097CD235A16A}"/>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3" name="Footer Placeholder 8">
            <a:extLst>
              <a:ext uri="{FF2B5EF4-FFF2-40B4-BE49-F238E27FC236}">
                <a16:creationId xmlns:a16="http://schemas.microsoft.com/office/drawing/2014/main" id="{800B1141-6DF8-42DD-8814-EFA95990B729}"/>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4" name="Slide Number Placeholder 9">
            <a:extLst>
              <a:ext uri="{FF2B5EF4-FFF2-40B4-BE49-F238E27FC236}">
                <a16:creationId xmlns:a16="http://schemas.microsoft.com/office/drawing/2014/main" id="{1645B6AB-C1E0-47AC-89E2-681C39DA8D93}"/>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2657982298"/>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parts txt+picture">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002"/>
            <a:ext cx="4051406" cy="3176180"/>
          </a:xfrm>
        </p:spPr>
        <p:txBody>
          <a:bodyPr/>
          <a:lstStyle>
            <a:lvl1pPr>
              <a:defRPr i="0"/>
            </a:lvl1pPr>
          </a:lstStyle>
          <a:p>
            <a:pPr lvl="0"/>
            <a:r>
              <a:rPr lang="en-US"/>
              <a:t>Click here to add bullet list or click corresponding icon to insert media or click to insert previously copied objects or text.</a:t>
            </a:r>
          </a:p>
          <a:p>
            <a:pPr lvl="1"/>
            <a:r>
              <a:rPr lang="en-US"/>
              <a:t>Second level</a:t>
            </a:r>
          </a:p>
          <a:p>
            <a:pPr lvl="2"/>
            <a:r>
              <a:rPr lang="en-US"/>
              <a:t>Third level</a:t>
            </a:r>
          </a:p>
          <a:p>
            <a:pPr lvl="3"/>
            <a:r>
              <a:rPr lang="en-US"/>
              <a:t>Fourth level</a:t>
            </a:r>
          </a:p>
          <a:p>
            <a:pPr lvl="4"/>
            <a:r>
              <a:rPr lang="en-US"/>
              <a:t>Fifth level</a:t>
            </a:r>
          </a:p>
        </p:txBody>
      </p:sp>
      <p:sp>
        <p:nvSpPr>
          <p:cNvPr id="5" name="Platshållare för innehåll 4"/>
          <p:cNvSpPr>
            <a:spLocks noGrp="1"/>
          </p:cNvSpPr>
          <p:nvPr>
            <p:ph sz="quarter" idx="12" hasCustomPrompt="1"/>
          </p:nvPr>
        </p:nvSpPr>
        <p:spPr>
          <a:xfrm>
            <a:off x="4634809" y="1327472"/>
            <a:ext cx="4051406" cy="3177091"/>
          </a:xfrm>
        </p:spPr>
        <p:txBody>
          <a:bodyPr/>
          <a:lstStyle>
            <a:lvl1pPr marL="0" marR="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i="1" baseline="0"/>
            </a:lvl1pPr>
          </a:lstStyle>
          <a:p>
            <a:pPr marL="0" marR="0" lvl="0" indent="0" algn="l" defTabSz="622398" rtl="0" eaLnBrk="1" fontAlgn="auto" latinLnBrk="0" hangingPunct="1">
              <a:lnSpc>
                <a:spcPct val="90000"/>
              </a:lnSpc>
              <a:spcBef>
                <a:spcPts val="680"/>
              </a:spcBef>
              <a:spcAft>
                <a:spcPts val="0"/>
              </a:spcAft>
              <a:buClrTx/>
              <a:buSzTx/>
              <a:buFont typeface="Arial" panose="020B0604020202020204" pitchFamily="34" charset="0"/>
              <a:buNone/>
              <a:tabLst/>
              <a:defRPr/>
            </a:pPr>
            <a:r>
              <a:rPr lang="en-US"/>
              <a:t>Click corresponding icon to insert media or click here to insert previously copied objects.</a:t>
            </a:r>
          </a:p>
          <a:p>
            <a:pPr lvl="0"/>
            <a:endParaRPr lang="en-GB" noProof="0"/>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text + media</a:t>
            </a:r>
            <a:endParaRPr lang="en-US"/>
          </a:p>
        </p:txBody>
      </p:sp>
      <p:pic>
        <p:nvPicPr>
          <p:cNvPr id="13" name="Bildobjekt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cxnSp>
        <p:nvCxnSpPr>
          <p:cNvPr id="14" name="Rak 13"/>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p:cNvCxnSpPr/>
          <p:nvPr userDrawn="1"/>
        </p:nvCxnSpPr>
        <p:spPr>
          <a:xfrm>
            <a:off x="453758" y="4761714"/>
            <a:ext cx="82011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4"/>
          <p:cNvSpPr>
            <a:spLocks noGrp="1"/>
          </p:cNvSpPr>
          <p:nvPr>
            <p:ph type="dt" sz="half" idx="10"/>
          </p:nvPr>
        </p:nvSpPr>
        <p:spPr>
          <a:xfrm>
            <a:off x="453758" y="4825361"/>
            <a:ext cx="615982" cy="122508"/>
          </a:xfrm>
        </p:spPr>
        <p:txBody>
          <a:bodyPr/>
          <a:lstStyle/>
          <a:p>
            <a:r>
              <a:rPr lang="en-US">
                <a:solidFill>
                  <a:prstClr val="black"/>
                </a:solidFill>
              </a:rPr>
              <a:t>ISSUE DATE</a:t>
            </a:r>
            <a:endParaRPr lang="sv-SE">
              <a:solidFill>
                <a:prstClr val="black"/>
              </a:solidFill>
            </a:endParaRPr>
          </a:p>
        </p:txBody>
      </p:sp>
      <p:sp>
        <p:nvSpPr>
          <p:cNvPr id="24"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
        <p:nvSpPr>
          <p:cNvPr id="25" name="Footer Placeholder 5"/>
          <p:cNvSpPr>
            <a:spLocks noGrp="1"/>
          </p:cNvSpPr>
          <p:nvPr>
            <p:ph type="ftr" sz="quarter" idx="11"/>
          </p:nvPr>
        </p:nvSpPr>
        <p:spPr>
          <a:xfrm>
            <a:off x="1090468" y="4825361"/>
            <a:ext cx="4861688" cy="122508"/>
          </a:xfrm>
        </p:spPr>
        <p:txBody>
          <a:bodyPr/>
          <a:lstStyle/>
          <a:p>
            <a:r>
              <a:rPr lang="en-US">
                <a:solidFill>
                  <a:prstClr val="black"/>
                </a:solidFill>
              </a:rPr>
              <a:t>To change this, use “Insert” ribbon and “header/Footer” button. Remember title, issuer ( name &amp; cds-id), issue and securityclass.</a:t>
            </a:r>
            <a:endParaRPr lang="sv-SE">
              <a:solidFill>
                <a:prstClr val="black"/>
              </a:solidFill>
            </a:endParaRPr>
          </a:p>
        </p:txBody>
      </p:sp>
    </p:spTree>
    <p:extLst>
      <p:ext uri="{BB962C8B-B14F-4D97-AF65-F5344CB8AC3E}">
        <p14:creationId xmlns:p14="http://schemas.microsoft.com/office/powerpoint/2010/main" val="9288592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parts with text">
    <p:spTree>
      <p:nvGrpSpPr>
        <p:cNvPr id="1" name=""/>
        <p:cNvGrpSpPr/>
        <p:nvPr/>
      </p:nvGrpSpPr>
      <p:grpSpPr>
        <a:xfrm>
          <a:off x="0" y="0"/>
          <a:ext cx="0" cy="0"/>
          <a:chOff x="0" y="0"/>
          <a:chExt cx="0" cy="0"/>
        </a:xfrm>
      </p:grpSpPr>
      <p:sp>
        <p:nvSpPr>
          <p:cNvPr id="9" name="Content Placeholder 2"/>
          <p:cNvSpPr>
            <a:spLocks noGrp="1"/>
          </p:cNvSpPr>
          <p:nvPr>
            <p:ph sz="half" idx="1" hasCustomPrompt="1"/>
          </p:nvPr>
        </p:nvSpPr>
        <p:spPr>
          <a:xfrm>
            <a:off x="453758" y="1322328"/>
            <a:ext cx="3921761" cy="3111360"/>
          </a:xfrm>
        </p:spPr>
        <p:txBody>
          <a:bodyPr/>
          <a:lstStyle>
            <a:lvl1pPr marL="308713" marR="0" indent="-308713" algn="l" defTabSz="622398" rtl="0" eaLnBrk="1" fontAlgn="auto" latinLnBrk="0" hangingPunct="1">
              <a:lnSpc>
                <a:spcPct val="90000"/>
              </a:lnSpc>
              <a:spcBef>
                <a:spcPts val="680"/>
              </a:spcBef>
              <a:spcAft>
                <a:spcPts val="0"/>
              </a:spcAft>
              <a:buClrTx/>
              <a:buSzTx/>
              <a:buFont typeface="Arial" panose="020B0604020202020204" pitchFamily="34" charset="0"/>
              <a:buChar char="•"/>
              <a:tabLst/>
              <a:defRPr i="0"/>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marL="155599" marR="0" lvl="0" indent="-155599" algn="l" defTabSz="622398" rtl="0" eaLnBrk="1" fontAlgn="auto" latinLnBrk="0" hangingPunct="1">
              <a:lnSpc>
                <a:spcPct val="90000"/>
              </a:lnSpc>
              <a:spcBef>
                <a:spcPts val="680"/>
              </a:spcBef>
              <a:spcAft>
                <a:spcPts val="0"/>
              </a:spcAft>
              <a:buClrTx/>
              <a:buSzTx/>
              <a:tabLst/>
              <a:defRPr/>
            </a:pPr>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11" name="Date Placeholder 4"/>
          <p:cNvSpPr>
            <a:spLocks noGrp="1"/>
          </p:cNvSpPr>
          <p:nvPr>
            <p:ph type="dt" sz="half" idx="10"/>
          </p:nvPr>
        </p:nvSpPr>
        <p:spPr>
          <a:xfrm>
            <a:off x="453758" y="4825361"/>
            <a:ext cx="615982" cy="122508"/>
          </a:xfrm>
        </p:spPr>
        <p:txBody>
          <a:bodyPr/>
          <a:lstStyle/>
          <a:p>
            <a:r>
              <a:rPr lang="en-US">
                <a:solidFill>
                  <a:prstClr val="black"/>
                </a:solidFill>
              </a:rPr>
              <a:t>ISSUE DATE</a:t>
            </a:r>
            <a:endParaRPr lang="sv-SE">
              <a:solidFill>
                <a:prstClr val="black"/>
              </a:solidFill>
            </a:endParaRPr>
          </a:p>
        </p:txBody>
      </p:sp>
      <p:sp>
        <p:nvSpPr>
          <p:cNvPr id="16" name="Slide Number Placeholder 5"/>
          <p:cNvSpPr>
            <a:spLocks noGrp="1"/>
          </p:cNvSpPr>
          <p:nvPr>
            <p:ph type="sldNum" sz="quarter" idx="4"/>
          </p:nvPr>
        </p:nvSpPr>
        <p:spPr>
          <a:xfrm>
            <a:off x="7380042"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cxnSp>
        <p:nvCxnSpPr>
          <p:cNvPr id="17" name="Rak 16"/>
          <p:cNvCxnSpPr/>
          <p:nvPr userDrawn="1"/>
        </p:nvCxnSpPr>
        <p:spPr>
          <a:xfrm>
            <a:off x="453758" y="1175818"/>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userDrawn="1"/>
        </p:nvCxnSpPr>
        <p:spPr>
          <a:xfrm>
            <a:off x="453758" y="4761714"/>
            <a:ext cx="82227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Bildobjekt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7990" y="324100"/>
            <a:ext cx="648225" cy="648200"/>
          </a:xfrm>
          <a:prstGeom prst="rect">
            <a:avLst/>
          </a:prstGeom>
        </p:spPr>
      </p:pic>
      <p:sp>
        <p:nvSpPr>
          <p:cNvPr id="3" name="Platshållare för text 2"/>
          <p:cNvSpPr>
            <a:spLocks noGrp="1"/>
          </p:cNvSpPr>
          <p:nvPr>
            <p:ph type="body" sz="quarter" idx="12" hasCustomPrompt="1"/>
          </p:nvPr>
        </p:nvSpPr>
        <p:spPr>
          <a:xfrm>
            <a:off x="4504983" y="1322328"/>
            <a:ext cx="3921761" cy="3111360"/>
          </a:xfrm>
        </p:spPr>
        <p:txBody>
          <a:bodyPr/>
          <a:lstStyle>
            <a:lvl1pPr marL="308713" indent="-308713">
              <a:buFont typeface="Arial" panose="020B0604020202020204" pitchFamily="34" charset="0"/>
              <a:buChar char="•"/>
              <a:defRPr/>
            </a:lvl1pPr>
            <a:lvl2pPr marL="568459" indent="-257261">
              <a:buFont typeface="Arial" panose="020B0604020202020204" pitchFamily="34" charset="0"/>
              <a:buChar char="•"/>
              <a:defRPr/>
            </a:lvl2pPr>
            <a:lvl3pPr marL="879659" indent="-257261">
              <a:buFont typeface="Arial" panose="020B0604020202020204" pitchFamily="34" charset="0"/>
              <a:buChar char="•"/>
              <a:defRPr/>
            </a:lvl3pPr>
            <a:lvl4pPr marL="1087953" indent="-154356">
              <a:buFont typeface="Arial" panose="020B0604020202020204" pitchFamily="34" charset="0"/>
              <a:buChar char="•"/>
              <a:defRPr/>
            </a:lvl4pPr>
            <a:lvl5pPr marL="1399152" indent="-154356">
              <a:buFont typeface="Arial" panose="020B0604020202020204" pitchFamily="34" charset="0"/>
              <a:buChar char="•"/>
              <a:defRPr/>
            </a:lvl5pPr>
          </a:lstStyle>
          <a:p>
            <a:pPr lvl="0"/>
            <a:r>
              <a:rPr lang="en-US"/>
              <a:t>Click here to add bullet list or to insert previously copied text.</a:t>
            </a:r>
          </a:p>
          <a:p>
            <a:pPr lvl="1"/>
            <a:r>
              <a:rPr lang="en-US"/>
              <a:t>Second level</a:t>
            </a:r>
          </a:p>
          <a:p>
            <a:pPr lvl="2"/>
            <a:r>
              <a:rPr lang="en-US"/>
              <a:t>Third level</a:t>
            </a:r>
          </a:p>
          <a:p>
            <a:pPr lvl="3"/>
            <a:r>
              <a:rPr lang="en-US"/>
              <a:t>Fourth level</a:t>
            </a:r>
          </a:p>
          <a:p>
            <a:pPr lvl="4"/>
            <a:r>
              <a:rPr lang="en-US"/>
              <a:t>Fifth level</a:t>
            </a:r>
          </a:p>
        </p:txBody>
      </p:sp>
      <p:sp>
        <p:nvSpPr>
          <p:cNvPr id="21" name="Title Placeholder 1"/>
          <p:cNvSpPr>
            <a:spLocks noGrp="1"/>
          </p:cNvSpPr>
          <p:nvPr>
            <p:ph type="title" hasCustomPrompt="1"/>
          </p:nvPr>
        </p:nvSpPr>
        <p:spPr>
          <a:xfrm>
            <a:off x="453757" y="427046"/>
            <a:ext cx="7250397" cy="583380"/>
          </a:xfrm>
          <a:prstGeom prst="rect">
            <a:avLst/>
          </a:prstGeom>
        </p:spPr>
        <p:txBody>
          <a:bodyPr vert="horz" wrap="none" lIns="0" tIns="0" rIns="0" bIns="0" rtlCol="0" anchor="b">
            <a:noAutofit/>
          </a:bodyPr>
          <a:lstStyle>
            <a:lvl1pPr>
              <a:defRPr baseline="0"/>
            </a:lvl1pPr>
          </a:lstStyle>
          <a:p>
            <a:r>
              <a:rPr lang="sv-SE" err="1"/>
              <a:t>Add</a:t>
            </a:r>
            <a:r>
              <a:rPr lang="sv-SE"/>
              <a:t> </a:t>
            </a:r>
            <a:r>
              <a:rPr lang="sv-SE" err="1"/>
              <a:t>Title</a:t>
            </a:r>
            <a:r>
              <a:rPr lang="sv-SE"/>
              <a:t>, </a:t>
            </a:r>
            <a:r>
              <a:rPr lang="sv-SE" err="1"/>
              <a:t>slide</a:t>
            </a:r>
            <a:r>
              <a:rPr lang="sv-SE"/>
              <a:t> </a:t>
            </a:r>
            <a:r>
              <a:rPr lang="sv-SE" err="1"/>
              <a:t>with</a:t>
            </a:r>
            <a:r>
              <a:rPr lang="sv-SE"/>
              <a:t> </a:t>
            </a:r>
            <a:r>
              <a:rPr lang="sv-SE" err="1"/>
              <a:t>two</a:t>
            </a:r>
            <a:r>
              <a:rPr lang="sv-SE"/>
              <a:t> parts </a:t>
            </a:r>
            <a:r>
              <a:rPr lang="sv-SE" err="1"/>
              <a:t>of</a:t>
            </a:r>
            <a:r>
              <a:rPr lang="sv-SE"/>
              <a:t> text</a:t>
            </a:r>
            <a:endParaRPr lang="en-US"/>
          </a:p>
        </p:txBody>
      </p:sp>
      <p:sp>
        <p:nvSpPr>
          <p:cNvPr id="20" name="Footer Placeholder 5"/>
          <p:cNvSpPr>
            <a:spLocks noGrp="1"/>
          </p:cNvSpPr>
          <p:nvPr>
            <p:ph type="ftr" sz="quarter" idx="11"/>
          </p:nvPr>
        </p:nvSpPr>
        <p:spPr>
          <a:xfrm>
            <a:off x="1090468" y="4825361"/>
            <a:ext cx="4861688" cy="122508"/>
          </a:xfrm>
        </p:spPr>
        <p:txBody>
          <a:bodyPr/>
          <a:lstStyle/>
          <a:p>
            <a:r>
              <a:rPr lang="en-US">
                <a:solidFill>
                  <a:prstClr val="black"/>
                </a:solidFill>
              </a:rPr>
              <a:t>To change this, use “Insert” ribbon and “header/Footer” button. Remember title, issuer ( name &amp; cds-id), issue and securityclass.</a:t>
            </a:r>
            <a:endParaRPr lang="sv-SE">
              <a:solidFill>
                <a:prstClr val="black"/>
              </a:solidFill>
            </a:endParaRPr>
          </a:p>
        </p:txBody>
      </p:sp>
    </p:spTree>
    <p:extLst>
      <p:ext uri="{BB962C8B-B14F-4D97-AF65-F5344CB8AC3E}">
        <p14:creationId xmlns:p14="http://schemas.microsoft.com/office/powerpoint/2010/main" val="2602178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media">
    <p:spTree>
      <p:nvGrpSpPr>
        <p:cNvPr id="1" name=""/>
        <p:cNvGrpSpPr/>
        <p:nvPr/>
      </p:nvGrpSpPr>
      <p:grpSpPr>
        <a:xfrm>
          <a:off x="0" y="0"/>
          <a:ext cx="0" cy="0"/>
          <a:chOff x="0" y="0"/>
          <a:chExt cx="0" cy="0"/>
        </a:xfrm>
      </p:grpSpPr>
      <p:pic>
        <p:nvPicPr>
          <p:cNvPr id="11" name="Bildobjekt 7">
            <a:extLst>
              <a:ext uri="{FF2B5EF4-FFF2-40B4-BE49-F238E27FC236}">
                <a16:creationId xmlns:a16="http://schemas.microsoft.com/office/drawing/2014/main" id="{66373B09-854B-4B6B-B6D4-1AF4657FAC27}"/>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3" name="Content Placeholder 2">
            <a:extLst>
              <a:ext uri="{FF2B5EF4-FFF2-40B4-BE49-F238E27FC236}">
                <a16:creationId xmlns:a16="http://schemas.microsoft.com/office/drawing/2014/main" id="{51885DC9-6B32-4D57-A7C4-86285ACDBB1C}"/>
              </a:ext>
            </a:extLst>
          </p:cNvPr>
          <p:cNvSpPr>
            <a:spLocks noGrp="1"/>
          </p:cNvSpPr>
          <p:nvPr>
            <p:ph sz="quarter" idx="35" hasCustomPrompt="1"/>
          </p:nvPr>
        </p:nvSpPr>
        <p:spPr>
          <a:xfrm>
            <a:off x="360364" y="1347788"/>
            <a:ext cx="4068762" cy="3457575"/>
          </a:xfrm>
          <a:solidFill>
            <a:schemeClr val="bg1">
              <a:lumMod val="85000"/>
            </a:schemeClr>
          </a:solidFill>
        </p:spPr>
        <p:txBody>
          <a:bodyPr tIns="1044000" anchor="ctr" anchorCtr="1">
            <a:normAutofit/>
          </a:bodyPr>
          <a:lstStyle>
            <a:lvl1pPr>
              <a:defRPr sz="900" i="1"/>
            </a:lvl1pPr>
          </a:lstStyle>
          <a:p>
            <a:pPr lvl="0"/>
            <a:r>
              <a:rPr lang="en-GB" noProof="0"/>
              <a:t>Click to add image, graph or other media</a:t>
            </a:r>
          </a:p>
        </p:txBody>
      </p:sp>
      <p:sp>
        <p:nvSpPr>
          <p:cNvPr id="12" name="Title Placeholder 10">
            <a:extLst>
              <a:ext uri="{FF2B5EF4-FFF2-40B4-BE49-F238E27FC236}">
                <a16:creationId xmlns:a16="http://schemas.microsoft.com/office/drawing/2014/main" id="{78C2355D-A248-4789-AF51-E9064DBB7582}"/>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17" name="Date Placeholder 2">
            <a:extLst>
              <a:ext uri="{FF2B5EF4-FFF2-40B4-BE49-F238E27FC236}">
                <a16:creationId xmlns:a16="http://schemas.microsoft.com/office/drawing/2014/main" id="{EBCC21B6-BCFA-477F-BE3C-354DAEB6DC72}"/>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8" name="Footer Placeholder 8">
            <a:extLst>
              <a:ext uri="{FF2B5EF4-FFF2-40B4-BE49-F238E27FC236}">
                <a16:creationId xmlns:a16="http://schemas.microsoft.com/office/drawing/2014/main" id="{34C5C430-CD0E-4A41-9601-B8CB63E4004C}"/>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9" name="Slide Number Placeholder 9">
            <a:extLst>
              <a:ext uri="{FF2B5EF4-FFF2-40B4-BE49-F238E27FC236}">
                <a16:creationId xmlns:a16="http://schemas.microsoft.com/office/drawing/2014/main" id="{A6FF38EF-AFEB-4459-8B10-B7A41ACE0BC5}"/>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
        <p:nvSpPr>
          <p:cNvPr id="20" name="Content Placeholder 2">
            <a:extLst>
              <a:ext uri="{FF2B5EF4-FFF2-40B4-BE49-F238E27FC236}">
                <a16:creationId xmlns:a16="http://schemas.microsoft.com/office/drawing/2014/main" id="{DD09F532-14A6-4F08-99F2-477F6898A06A}"/>
              </a:ext>
            </a:extLst>
          </p:cNvPr>
          <p:cNvSpPr>
            <a:spLocks noGrp="1"/>
          </p:cNvSpPr>
          <p:nvPr>
            <p:ph sz="quarter" idx="36" hasCustomPrompt="1"/>
          </p:nvPr>
        </p:nvSpPr>
        <p:spPr>
          <a:xfrm>
            <a:off x="4681732" y="1347788"/>
            <a:ext cx="4068762" cy="3457575"/>
          </a:xfrm>
          <a:solidFill>
            <a:schemeClr val="bg1">
              <a:lumMod val="85000"/>
            </a:schemeClr>
          </a:solidFill>
        </p:spPr>
        <p:txBody>
          <a:bodyPr tIns="1044000" anchor="ctr" anchorCtr="1">
            <a:normAutofit/>
          </a:bodyPr>
          <a:lstStyle>
            <a:lvl1pPr>
              <a:defRPr sz="900" i="1"/>
            </a:lvl1pPr>
          </a:lstStyle>
          <a:p>
            <a:pPr lvl="0"/>
            <a:r>
              <a:rPr lang="en-GB" noProof="0"/>
              <a:t>Click to add image, graph or other media</a:t>
            </a:r>
          </a:p>
        </p:txBody>
      </p:sp>
    </p:spTree>
    <p:extLst>
      <p:ext uri="{BB962C8B-B14F-4D97-AF65-F5344CB8AC3E}">
        <p14:creationId xmlns:p14="http://schemas.microsoft.com/office/powerpoint/2010/main" val="63076594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 text">
    <p:spTree>
      <p:nvGrpSpPr>
        <p:cNvPr id="1" name=""/>
        <p:cNvGrpSpPr/>
        <p:nvPr/>
      </p:nvGrpSpPr>
      <p:grpSpPr>
        <a:xfrm>
          <a:off x="0" y="0"/>
          <a:ext cx="0" cy="0"/>
          <a:chOff x="0" y="0"/>
          <a:chExt cx="0" cy="0"/>
        </a:xfrm>
      </p:grpSpPr>
      <p:pic>
        <p:nvPicPr>
          <p:cNvPr id="11" name="Bildobjekt 7">
            <a:extLst>
              <a:ext uri="{FF2B5EF4-FFF2-40B4-BE49-F238E27FC236}">
                <a16:creationId xmlns:a16="http://schemas.microsoft.com/office/drawing/2014/main" id="{66373B09-854B-4B6B-B6D4-1AF4657FAC27}"/>
              </a:ext>
            </a:extLst>
          </p:cNvPr>
          <p:cNvPicPr>
            <a:picLocks noChangeAspect="1"/>
          </p:cNvPicPr>
          <p:nvPr userDrawn="1"/>
        </p:nvPicPr>
        <p:blipFill>
          <a:blip r:embed="rId2"/>
          <a:stretch>
            <a:fillRect/>
          </a:stretch>
        </p:blipFill>
        <p:spPr>
          <a:xfrm>
            <a:off x="4123587" y="216483"/>
            <a:ext cx="900000" cy="75848"/>
          </a:xfrm>
          <a:prstGeom prst="rect">
            <a:avLst/>
          </a:prstGeom>
          <a:noFill/>
        </p:spPr>
      </p:pic>
      <p:sp>
        <p:nvSpPr>
          <p:cNvPr id="13" name="Content Placeholder 2">
            <a:extLst>
              <a:ext uri="{FF2B5EF4-FFF2-40B4-BE49-F238E27FC236}">
                <a16:creationId xmlns:a16="http://schemas.microsoft.com/office/drawing/2014/main" id="{51885DC9-6B32-4D57-A7C4-86285ACDBB1C}"/>
              </a:ext>
            </a:extLst>
          </p:cNvPr>
          <p:cNvSpPr>
            <a:spLocks noGrp="1"/>
          </p:cNvSpPr>
          <p:nvPr>
            <p:ph sz="quarter" idx="35" hasCustomPrompt="1"/>
          </p:nvPr>
        </p:nvSpPr>
        <p:spPr>
          <a:xfrm>
            <a:off x="360363" y="1347788"/>
            <a:ext cx="5508625" cy="3457575"/>
          </a:xfrm>
          <a:solidFill>
            <a:schemeClr val="bg1">
              <a:lumMod val="85000"/>
            </a:schemeClr>
          </a:solidFill>
        </p:spPr>
        <p:txBody>
          <a:bodyPr tIns="1044000" anchor="ctr" anchorCtr="1">
            <a:normAutofit/>
          </a:bodyPr>
          <a:lstStyle>
            <a:lvl1pPr>
              <a:defRPr sz="900" i="1"/>
            </a:lvl1pPr>
          </a:lstStyle>
          <a:p>
            <a:pPr lvl="0"/>
            <a:r>
              <a:rPr lang="en-GB" noProof="0"/>
              <a:t>Click to add image, graph or other media</a:t>
            </a:r>
          </a:p>
        </p:txBody>
      </p:sp>
      <p:sp>
        <p:nvSpPr>
          <p:cNvPr id="16" name="Text Placeholder 3">
            <a:extLst>
              <a:ext uri="{FF2B5EF4-FFF2-40B4-BE49-F238E27FC236}">
                <a16:creationId xmlns:a16="http://schemas.microsoft.com/office/drawing/2014/main" id="{50FB03BE-D89D-A34A-8104-C71D37709542}"/>
              </a:ext>
            </a:extLst>
          </p:cNvPr>
          <p:cNvSpPr>
            <a:spLocks noGrp="1"/>
          </p:cNvSpPr>
          <p:nvPr>
            <p:ph type="body" sz="quarter" idx="22" hasCustomPrompt="1"/>
          </p:nvPr>
        </p:nvSpPr>
        <p:spPr>
          <a:xfrm>
            <a:off x="6121401" y="1347788"/>
            <a:ext cx="2628900" cy="3457575"/>
          </a:xfrm>
          <a:prstGeom prst="rect">
            <a:avLst/>
          </a:prstGeom>
        </p:spPr>
        <p:txBody>
          <a:bodyPr>
            <a:noAutofit/>
          </a:bodyPr>
          <a:lstStyle>
            <a:lvl1pPr>
              <a:defRPr sz="1400"/>
            </a:lvl1pPr>
            <a:lvl2pPr>
              <a:defRPr sz="1400"/>
            </a:lvl2pPr>
            <a:lvl3pPr>
              <a:defRPr sz="1200"/>
            </a:lvl3pPr>
            <a:lvl4pPr>
              <a:defRPr sz="1100"/>
            </a:lvl4pPr>
            <a:lvl5pPr>
              <a:defRPr sz="1000"/>
            </a:lvl5pPr>
            <a:lvl6pPr>
              <a:defRPr sz="900"/>
            </a:lvl6pPr>
            <a:lvl7pPr>
              <a:defRPr sz="900"/>
            </a:lvl7pPr>
            <a:lvl8pPr>
              <a:defRPr sz="900"/>
            </a:lvl8pPr>
            <a:lvl9pPr>
              <a:defRPr sz="900"/>
            </a:lvl9p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12" name="Title Placeholder 10">
            <a:extLst>
              <a:ext uri="{FF2B5EF4-FFF2-40B4-BE49-F238E27FC236}">
                <a16:creationId xmlns:a16="http://schemas.microsoft.com/office/drawing/2014/main" id="{78C2355D-A248-4789-AF51-E9064DBB7582}"/>
              </a:ext>
            </a:extLst>
          </p:cNvPr>
          <p:cNvSpPr>
            <a:spLocks noGrp="1"/>
          </p:cNvSpPr>
          <p:nvPr>
            <p:ph type="title" hasCustomPrompt="1"/>
          </p:nvPr>
        </p:nvSpPr>
        <p:spPr>
          <a:xfrm>
            <a:off x="360363" y="808348"/>
            <a:ext cx="8390131" cy="323540"/>
          </a:xfrm>
          <a:prstGeom prst="rect">
            <a:avLst/>
          </a:prstGeom>
        </p:spPr>
        <p:txBody>
          <a:bodyPr vert="horz" lIns="0" tIns="0" rIns="0" bIns="0" rtlCol="0" anchor="b" anchorCtr="0">
            <a:noAutofit/>
          </a:bodyPr>
          <a:lstStyle>
            <a:lvl1pPr>
              <a:defRPr/>
            </a:lvl1pPr>
          </a:lstStyle>
          <a:p>
            <a:pPr algn="l"/>
            <a:r>
              <a:rPr lang="en-GB" noProof="0"/>
              <a:t>Click to add heading </a:t>
            </a:r>
          </a:p>
        </p:txBody>
      </p:sp>
      <p:sp>
        <p:nvSpPr>
          <p:cNvPr id="17" name="Date Placeholder 2">
            <a:extLst>
              <a:ext uri="{FF2B5EF4-FFF2-40B4-BE49-F238E27FC236}">
                <a16:creationId xmlns:a16="http://schemas.microsoft.com/office/drawing/2014/main" id="{EBCC21B6-BCFA-477F-BE3C-354DAEB6DC72}"/>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18" name="Footer Placeholder 8">
            <a:extLst>
              <a:ext uri="{FF2B5EF4-FFF2-40B4-BE49-F238E27FC236}">
                <a16:creationId xmlns:a16="http://schemas.microsoft.com/office/drawing/2014/main" id="{34C5C430-CD0E-4A41-9601-B8CB63E4004C}"/>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9" name="Slide Number Placeholder 9">
            <a:extLst>
              <a:ext uri="{FF2B5EF4-FFF2-40B4-BE49-F238E27FC236}">
                <a16:creationId xmlns:a16="http://schemas.microsoft.com/office/drawing/2014/main" id="{A6FF38EF-AFEB-4459-8B10-B7A41ACE0BC5}"/>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181813226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1119" y="1347787"/>
            <a:ext cx="8389181" cy="3457575"/>
          </a:xfrm>
          <a:prstGeom prst="rect">
            <a:avLst/>
          </a:prstGeom>
        </p:spPr>
        <p:txBody>
          <a:bodyPr vert="horz" lIns="0" tIns="0" rIns="0" bIns="0" rtlCol="0" anchor="t" anchorCtr="0">
            <a:normAutofit/>
          </a:body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12" name="Title Placeholder 10">
            <a:extLst>
              <a:ext uri="{FF2B5EF4-FFF2-40B4-BE49-F238E27FC236}">
                <a16:creationId xmlns:a16="http://schemas.microsoft.com/office/drawing/2014/main" id="{AA4802D7-EBFB-0543-BCD6-2989FC41D5E7}"/>
              </a:ext>
            </a:extLst>
          </p:cNvPr>
          <p:cNvSpPr>
            <a:spLocks noGrp="1"/>
          </p:cNvSpPr>
          <p:nvPr>
            <p:ph type="title"/>
          </p:nvPr>
        </p:nvSpPr>
        <p:spPr>
          <a:xfrm>
            <a:off x="360363" y="808348"/>
            <a:ext cx="8390131" cy="323540"/>
          </a:xfrm>
          <a:prstGeom prst="rect">
            <a:avLst/>
          </a:prstGeom>
        </p:spPr>
        <p:txBody>
          <a:bodyPr vert="horz" lIns="0" tIns="0" rIns="0" bIns="0" rtlCol="0" anchor="b" anchorCtr="0">
            <a:noAutofit/>
          </a:bodyPr>
          <a:lstStyle/>
          <a:p>
            <a:pPr algn="l"/>
            <a:r>
              <a:rPr lang="en-GB" noProof="0"/>
              <a:t>Click to add heading</a:t>
            </a:r>
          </a:p>
        </p:txBody>
      </p:sp>
      <p:sp>
        <p:nvSpPr>
          <p:cNvPr id="8" name="Date Placeholder 2">
            <a:extLst>
              <a:ext uri="{FF2B5EF4-FFF2-40B4-BE49-F238E27FC236}">
                <a16:creationId xmlns:a16="http://schemas.microsoft.com/office/drawing/2014/main" id="{4DC80B2D-4065-F54F-A055-698FF29D7A13}"/>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lumMod val="50000"/>
                  </a:schemeClr>
                </a:solidFill>
                <a:latin typeface="Volvo Novum Light" panose="020B0303040502060204" pitchFamily="34" charset="77"/>
              </a:defRPr>
            </a:lvl1pPr>
          </a:lstStyle>
          <a:p>
            <a:endParaRPr lang="en-GB" noProof="0"/>
          </a:p>
        </p:txBody>
      </p:sp>
      <p:sp>
        <p:nvSpPr>
          <p:cNvPr id="9" name="Footer Placeholder 8">
            <a:extLst>
              <a:ext uri="{FF2B5EF4-FFF2-40B4-BE49-F238E27FC236}">
                <a16:creationId xmlns:a16="http://schemas.microsoft.com/office/drawing/2014/main" id="{19A46E7C-4D93-8048-B013-2132B26488A2}"/>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lumMod val="50000"/>
                  </a:schemeClr>
                </a:solidFill>
                <a:latin typeface="Volvo Novum Light" panose="020B0303040502060204" pitchFamily="34" charset="77"/>
              </a:defRPr>
            </a:lvl1pPr>
          </a:lstStyle>
          <a:p>
            <a:r>
              <a:rPr lang="en-US" noProof="0"/>
              <a:t>2019-12-10 Issuer: Stephanie Viklund, sviklund, Health . Safety &amp; Security, Security Class: Proprietary</a:t>
            </a:r>
            <a:endParaRPr lang="en-GB" noProof="0"/>
          </a:p>
        </p:txBody>
      </p:sp>
      <p:sp>
        <p:nvSpPr>
          <p:cNvPr id="10" name="Slide Number Placeholder 9">
            <a:extLst>
              <a:ext uri="{FF2B5EF4-FFF2-40B4-BE49-F238E27FC236}">
                <a16:creationId xmlns:a16="http://schemas.microsoft.com/office/drawing/2014/main" id="{8D7E79AC-554E-7347-92F7-599B02B6CE2F}"/>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lumMod val="50000"/>
                  </a:schemeClr>
                </a:solidFill>
                <a:latin typeface="Volvo Novum Light" panose="020B0303040502060204" pitchFamily="34" charset="77"/>
              </a:defRPr>
            </a:lvl1pPr>
          </a:lstStyle>
          <a:p>
            <a:fld id="{EECA8F73-ACC7-A64F-8F77-C8CBCE9A3AB4}" type="slidenum">
              <a:rPr lang="en-GB" noProof="0" smtClean="0"/>
              <a:pPr/>
              <a:t>‹#›</a:t>
            </a:fld>
            <a:endParaRPr lang="en-GB" noProof="0"/>
          </a:p>
        </p:txBody>
      </p:sp>
    </p:spTree>
    <p:extLst>
      <p:ext uri="{BB962C8B-B14F-4D97-AF65-F5344CB8AC3E}">
        <p14:creationId xmlns:p14="http://schemas.microsoft.com/office/powerpoint/2010/main" val="1580395971"/>
      </p:ext>
    </p:extLst>
  </p:cSld>
  <p:clrMap bg1="lt1" tx1="dk1" bg2="lt2" tx2="dk2" accent1="accent1" accent2="accent2" accent3="accent3" accent4="accent4" accent5="accent5" accent6="accent6" hlink="hlink" folHlink="folHlink"/>
  <p:sldLayoutIdLst>
    <p:sldLayoutId id="2147483723" r:id="rId1"/>
    <p:sldLayoutId id="2147483758" r:id="rId2"/>
    <p:sldLayoutId id="2147483757" r:id="rId3"/>
    <p:sldLayoutId id="2147483671" r:id="rId4"/>
    <p:sldLayoutId id="2147483663" r:id="rId5"/>
    <p:sldLayoutId id="2147483702" r:id="rId6"/>
    <p:sldLayoutId id="2147483669" r:id="rId7"/>
    <p:sldLayoutId id="2147483670" r:id="rId8"/>
    <p:sldLayoutId id="2147483759" r:id="rId9"/>
    <p:sldLayoutId id="2147483673" r:id="rId10"/>
    <p:sldLayoutId id="2147483674" r:id="rId11"/>
    <p:sldLayoutId id="2147483696" r:id="rId12"/>
    <p:sldLayoutId id="2147483700" r:id="rId13"/>
    <p:sldLayoutId id="2147483722" r:id="rId14"/>
    <p:sldLayoutId id="2147483725" r:id="rId15"/>
    <p:sldLayoutId id="2147483665" r:id="rId16"/>
    <p:sldLayoutId id="2147483724" r:id="rId17"/>
    <p:sldLayoutId id="2147484241" r:id="rId18"/>
    <p:sldLayoutId id="2147484242" r:id="rId19"/>
  </p:sldLayoutIdLst>
  <mc:AlternateContent xmlns:mc="http://schemas.openxmlformats.org/markup-compatibility/2006">
    <mc:Choice xmlns:p14="http://schemas.microsoft.com/office/powerpoint/2010/main" Requires="p14">
      <p:transition p14:dur="300">
        <p:fade/>
      </p:transition>
    </mc:Choice>
    <mc:Fallback>
      <p:transition>
        <p:fade/>
      </p:transition>
    </mc:Fallback>
  </mc:AlternateContent>
  <p:hf sldNum="0" hdr="0" dt="0"/>
  <p:txStyles>
    <p:titleStyle>
      <a:lvl1pPr algn="l" defTabSz="686006" rtl="0" eaLnBrk="1" latinLnBrk="0" hangingPunct="1">
        <a:lnSpc>
          <a:spcPct val="90000"/>
        </a:lnSpc>
        <a:spcBef>
          <a:spcPct val="0"/>
        </a:spcBef>
        <a:buNone/>
        <a:defRPr sz="2400" b="0" i="0" kern="1200">
          <a:solidFill>
            <a:schemeClr val="tx1"/>
          </a:solidFill>
          <a:latin typeface="Volvo Novum" panose="020B0503040502060204" pitchFamily="34" charset="77"/>
          <a:ea typeface="+mj-ea"/>
          <a:cs typeface="+mj-cs"/>
        </a:defRPr>
      </a:lvl1pPr>
    </p:titleStyle>
    <p:bodyStyle>
      <a:lvl1pPr marL="0" indent="0" algn="l" defTabSz="686006" rtl="0" eaLnBrk="1" latinLnBrk="0" hangingPunct="1">
        <a:lnSpc>
          <a:spcPct val="100000"/>
        </a:lnSpc>
        <a:spcBef>
          <a:spcPts val="0"/>
        </a:spcBef>
        <a:spcAft>
          <a:spcPts val="600"/>
        </a:spcAft>
        <a:buSzPct val="80000"/>
        <a:buFont typeface="Arial" panose="020B0604020202020204" pitchFamily="34" charset="0"/>
        <a:buNone/>
        <a:tabLst/>
        <a:defRPr sz="1200" b="0" i="0" kern="1200">
          <a:solidFill>
            <a:schemeClr val="tx1"/>
          </a:solidFill>
          <a:latin typeface="Volvo Novum Light" panose="020B0303040502060204" pitchFamily="34" charset="77"/>
          <a:ea typeface="+mn-ea"/>
          <a:cs typeface="+mn-cs"/>
        </a:defRPr>
      </a:lvl1pPr>
      <a:lvl2pPr marL="126038" indent="-126038" algn="l" defTabSz="686006" rtl="0" eaLnBrk="1" latinLnBrk="0" hangingPunct="1">
        <a:lnSpc>
          <a:spcPct val="100000"/>
        </a:lnSpc>
        <a:spcBef>
          <a:spcPts val="0"/>
        </a:spcBef>
        <a:spcAft>
          <a:spcPts val="600"/>
        </a:spcAft>
        <a:buSzPct val="80000"/>
        <a:buFont typeface="Arial" panose="020B0604020202020204" pitchFamily="34" charset="0"/>
        <a:buChar char="•"/>
        <a:tabLst/>
        <a:defRPr sz="1200" b="0" i="0" kern="1200">
          <a:solidFill>
            <a:schemeClr val="tx1"/>
          </a:solidFill>
          <a:latin typeface="Volvo Novum Light" panose="020B0303040502060204" pitchFamily="34" charset="77"/>
          <a:ea typeface="+mn-ea"/>
          <a:cs typeface="+mn-cs"/>
        </a:defRPr>
      </a:lvl2pPr>
      <a:lvl3pPr marL="134938" indent="103188" algn="l" defTabSz="686006" rtl="0" eaLnBrk="1" latinLnBrk="0" hangingPunct="1">
        <a:lnSpc>
          <a:spcPct val="100000"/>
        </a:lnSpc>
        <a:spcBef>
          <a:spcPts val="0"/>
        </a:spcBef>
        <a:spcAft>
          <a:spcPts val="600"/>
        </a:spcAft>
        <a:buSzPct val="80000"/>
        <a:buFont typeface="Arial" panose="020B0604020202020204" pitchFamily="34" charset="0"/>
        <a:buChar char="•"/>
        <a:tabLst/>
        <a:defRPr sz="1000" b="0" i="0" kern="1200">
          <a:solidFill>
            <a:schemeClr val="tx1"/>
          </a:solidFill>
          <a:latin typeface="Volvo Novum Light" panose="020B0303040502060204" pitchFamily="34" charset="77"/>
          <a:ea typeface="+mn-ea"/>
          <a:cs typeface="+mn-cs"/>
        </a:defRPr>
      </a:lvl3pPr>
      <a:lvl4pPr marL="247650" indent="82550" algn="l" defTabSz="686006" rtl="0" eaLnBrk="1" latinLnBrk="0" hangingPunct="1">
        <a:lnSpc>
          <a:spcPct val="100000"/>
        </a:lnSpc>
        <a:spcBef>
          <a:spcPts val="0"/>
        </a:spcBef>
        <a:spcAft>
          <a:spcPts val="600"/>
        </a:spcAft>
        <a:buSzPct val="80000"/>
        <a:buFont typeface="Arial" panose="020B0604020202020204" pitchFamily="34" charset="0"/>
        <a:buChar char="•"/>
        <a:tabLst/>
        <a:defRPr sz="900" b="0" i="0" kern="1200">
          <a:solidFill>
            <a:schemeClr val="tx1"/>
          </a:solidFill>
          <a:latin typeface="Volvo Novum Light" panose="020B0303040502060204" pitchFamily="34" charset="77"/>
          <a:ea typeface="+mn-ea"/>
          <a:cs typeface="+mn-cs"/>
        </a:defRPr>
      </a:lvl4pPr>
      <a:lvl5pPr marL="330200" indent="82550" algn="l" defTabSz="686006" rtl="0" eaLnBrk="1" latinLnBrk="0" hangingPunct="1">
        <a:lnSpc>
          <a:spcPct val="100000"/>
        </a:lnSpc>
        <a:spcBef>
          <a:spcPts val="0"/>
        </a:spcBef>
        <a:spcAft>
          <a:spcPts val="600"/>
        </a:spcAft>
        <a:buSzPct val="80000"/>
        <a:buFont typeface="Arial" panose="020B0604020202020204" pitchFamily="34" charset="0"/>
        <a:buChar char="•"/>
        <a:tabLst/>
        <a:defRPr sz="800" b="0" i="0" kern="1200">
          <a:solidFill>
            <a:schemeClr val="tx1"/>
          </a:solidFill>
          <a:latin typeface="Volvo Novum Light" panose="020B0303040502060204" pitchFamily="34" charset="77"/>
          <a:ea typeface="+mn-ea"/>
          <a:cs typeface="+mn-cs"/>
        </a:defRPr>
      </a:lvl5pPr>
      <a:lvl6pPr marL="419100" indent="69850" algn="l" defTabSz="613984" rtl="0" eaLnBrk="1" latinLnBrk="0" hangingPunct="1">
        <a:lnSpc>
          <a:spcPct val="100000"/>
        </a:lnSpc>
        <a:spcBef>
          <a:spcPts val="0"/>
        </a:spcBef>
        <a:spcAft>
          <a:spcPts val="600"/>
        </a:spcAft>
        <a:buSzPct val="80000"/>
        <a:buFont typeface="Arial" panose="020B0604020202020204" pitchFamily="34" charset="0"/>
        <a:buChar char="•"/>
        <a:tabLst/>
        <a:defRPr sz="700" b="0" i="0" kern="1200">
          <a:solidFill>
            <a:schemeClr val="tx1"/>
          </a:solidFill>
          <a:latin typeface="Volvo Novum Light" panose="020B0303040502060204" pitchFamily="34" charset="77"/>
          <a:ea typeface="+mn-ea"/>
          <a:cs typeface="+mn-cs"/>
        </a:defRPr>
      </a:lvl6pPr>
      <a:lvl7pPr marL="417600" indent="68400" algn="l" defTabSz="686006" rtl="0" eaLnBrk="1" latinLnBrk="0" hangingPunct="1">
        <a:lnSpc>
          <a:spcPct val="100000"/>
        </a:lnSpc>
        <a:spcBef>
          <a:spcPts val="0"/>
        </a:spcBef>
        <a:spcAft>
          <a:spcPts val="600"/>
        </a:spcAft>
        <a:buSzPct val="80000"/>
        <a:buFont typeface="Arial" panose="020B0604020202020204" pitchFamily="34" charset="0"/>
        <a:buChar char="•"/>
        <a:defRPr sz="700" b="0" i="0" kern="1200">
          <a:solidFill>
            <a:schemeClr val="tx1"/>
          </a:solidFill>
          <a:latin typeface="Volvo Novum Light" panose="020B0303040502060204" pitchFamily="34" charset="77"/>
          <a:ea typeface="+mn-ea"/>
          <a:cs typeface="+mn-cs"/>
        </a:defRPr>
      </a:lvl7pPr>
      <a:lvl8pPr marL="417600" indent="68400" algn="l" defTabSz="686006" rtl="0" eaLnBrk="1" latinLnBrk="0" hangingPunct="1">
        <a:lnSpc>
          <a:spcPct val="100000"/>
        </a:lnSpc>
        <a:spcBef>
          <a:spcPts val="0"/>
        </a:spcBef>
        <a:spcAft>
          <a:spcPts val="600"/>
        </a:spcAft>
        <a:buSzPct val="80000"/>
        <a:buFont typeface="Arial" panose="020B0604020202020204" pitchFamily="34" charset="0"/>
        <a:buChar char="•"/>
        <a:defRPr sz="700" b="0" i="0" kern="1200">
          <a:solidFill>
            <a:schemeClr val="tx1"/>
          </a:solidFill>
          <a:latin typeface="Volvo Novum Light" panose="020B0303040502060204" pitchFamily="34" charset="77"/>
          <a:ea typeface="+mn-ea"/>
          <a:cs typeface="+mn-cs"/>
        </a:defRPr>
      </a:lvl8pPr>
      <a:lvl9pPr marL="417600" indent="68400" algn="l" defTabSz="686006" rtl="0" eaLnBrk="1" latinLnBrk="0" hangingPunct="1">
        <a:lnSpc>
          <a:spcPct val="100000"/>
        </a:lnSpc>
        <a:spcBef>
          <a:spcPts val="0"/>
        </a:spcBef>
        <a:spcAft>
          <a:spcPts val="600"/>
        </a:spcAft>
        <a:buSzPct val="80000"/>
        <a:buFont typeface="Arial" panose="020B0604020202020204" pitchFamily="34" charset="0"/>
        <a:buChar char="•"/>
        <a:defRPr sz="700" b="0" i="0" kern="1200">
          <a:solidFill>
            <a:schemeClr val="tx1"/>
          </a:solidFill>
          <a:latin typeface="Volvo Novum Light" panose="020B0303040502060204" pitchFamily="34" charset="77"/>
          <a:ea typeface="+mn-ea"/>
          <a:cs typeface="+mn-cs"/>
        </a:defRPr>
      </a:lvl9pPr>
    </p:bodyStyle>
    <p:otherStyle>
      <a:defPPr>
        <a:defRPr lang="en-US"/>
      </a:defPPr>
      <a:lvl1pPr marL="0" algn="l" defTabSz="686006" rtl="0" eaLnBrk="1" latinLnBrk="0" hangingPunct="1">
        <a:defRPr sz="1350" kern="1200">
          <a:solidFill>
            <a:schemeClr val="tx1"/>
          </a:solidFill>
          <a:latin typeface="+mn-lt"/>
          <a:ea typeface="+mn-ea"/>
          <a:cs typeface="+mn-cs"/>
        </a:defRPr>
      </a:lvl1pPr>
      <a:lvl2pPr marL="343003" algn="l" defTabSz="686006" rtl="0" eaLnBrk="1" latinLnBrk="0" hangingPunct="1">
        <a:defRPr sz="1350" kern="1200">
          <a:solidFill>
            <a:schemeClr val="tx1"/>
          </a:solidFill>
          <a:latin typeface="+mn-lt"/>
          <a:ea typeface="+mn-ea"/>
          <a:cs typeface="+mn-cs"/>
        </a:defRPr>
      </a:lvl2pPr>
      <a:lvl3pPr marL="686006" algn="l" defTabSz="686006" rtl="0" eaLnBrk="1" latinLnBrk="0" hangingPunct="1">
        <a:defRPr sz="1350" kern="1200">
          <a:solidFill>
            <a:schemeClr val="tx1"/>
          </a:solidFill>
          <a:latin typeface="+mn-lt"/>
          <a:ea typeface="+mn-ea"/>
          <a:cs typeface="+mn-cs"/>
        </a:defRPr>
      </a:lvl3pPr>
      <a:lvl4pPr marL="1029009" algn="l" defTabSz="686006" rtl="0" eaLnBrk="1" latinLnBrk="0" hangingPunct="1">
        <a:defRPr sz="1350" kern="1200">
          <a:solidFill>
            <a:schemeClr val="tx1"/>
          </a:solidFill>
          <a:latin typeface="+mn-lt"/>
          <a:ea typeface="+mn-ea"/>
          <a:cs typeface="+mn-cs"/>
        </a:defRPr>
      </a:lvl4pPr>
      <a:lvl5pPr marL="1372011" algn="l" defTabSz="686006" rtl="0" eaLnBrk="1" latinLnBrk="0" hangingPunct="1">
        <a:defRPr sz="1350" kern="1200">
          <a:solidFill>
            <a:schemeClr val="tx1"/>
          </a:solidFill>
          <a:latin typeface="+mn-lt"/>
          <a:ea typeface="+mn-ea"/>
          <a:cs typeface="+mn-cs"/>
        </a:defRPr>
      </a:lvl5pPr>
      <a:lvl6pPr marL="1715014" algn="l" defTabSz="686006" rtl="0" eaLnBrk="1" latinLnBrk="0" hangingPunct="1">
        <a:defRPr sz="1350" kern="1200">
          <a:solidFill>
            <a:schemeClr val="tx1"/>
          </a:solidFill>
          <a:latin typeface="+mn-lt"/>
          <a:ea typeface="+mn-ea"/>
          <a:cs typeface="+mn-cs"/>
        </a:defRPr>
      </a:lvl6pPr>
      <a:lvl7pPr marL="2058017" algn="l" defTabSz="686006" rtl="0" eaLnBrk="1" latinLnBrk="0" hangingPunct="1">
        <a:defRPr sz="1350" kern="1200">
          <a:solidFill>
            <a:schemeClr val="tx1"/>
          </a:solidFill>
          <a:latin typeface="+mn-lt"/>
          <a:ea typeface="+mn-ea"/>
          <a:cs typeface="+mn-cs"/>
        </a:defRPr>
      </a:lvl7pPr>
      <a:lvl8pPr marL="2401020" algn="l" defTabSz="686006" rtl="0" eaLnBrk="1" latinLnBrk="0" hangingPunct="1">
        <a:defRPr sz="1350" kern="1200">
          <a:solidFill>
            <a:schemeClr val="tx1"/>
          </a:solidFill>
          <a:latin typeface="+mn-lt"/>
          <a:ea typeface="+mn-ea"/>
          <a:cs typeface="+mn-cs"/>
        </a:defRPr>
      </a:lvl8pPr>
      <a:lvl9pPr marL="2744023" algn="l" defTabSz="68600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userDrawn="1">
          <p15:clr>
            <a:srgbClr val="F26B43"/>
          </p15:clr>
        </p15:guide>
        <p15:guide id="3" orient="horz" pos="3027" userDrawn="1">
          <p15:clr>
            <a:srgbClr val="F26B43"/>
          </p15:clr>
        </p15:guide>
        <p15:guide id="4" pos="5512" userDrawn="1">
          <p15:clr>
            <a:srgbClr val="F26B43"/>
          </p15:clr>
        </p15:guide>
        <p15:guide id="5" orient="horz" pos="1235" userDrawn="1">
          <p15:clr>
            <a:srgbClr val="A4A3A4"/>
          </p15:clr>
        </p15:guide>
        <p15:guide id="6" pos="522" userDrawn="1">
          <p15:clr>
            <a:srgbClr val="A4A3A4"/>
          </p15:clr>
        </p15:guide>
        <p15:guide id="7" pos="681" userDrawn="1">
          <p15:clr>
            <a:srgbClr val="A4A3A4"/>
          </p15:clr>
        </p15:guide>
        <p15:guide id="8" pos="976" userDrawn="1">
          <p15:clr>
            <a:srgbClr val="A4A3A4"/>
          </p15:clr>
        </p15:guide>
        <p15:guide id="9" pos="1135" userDrawn="1">
          <p15:clr>
            <a:srgbClr val="A4A3A4"/>
          </p15:clr>
        </p15:guide>
        <p15:guide id="10" pos="1430" userDrawn="1">
          <p15:clr>
            <a:srgbClr val="A4A3A4"/>
          </p15:clr>
        </p15:guide>
        <p15:guide id="11" pos="1588" userDrawn="1">
          <p15:clr>
            <a:srgbClr val="A4A3A4"/>
          </p15:clr>
        </p15:guide>
        <p15:guide id="12" pos="1883" userDrawn="1">
          <p15:clr>
            <a:srgbClr val="A4A3A4"/>
          </p15:clr>
        </p15:guide>
        <p15:guide id="13" pos="2042" userDrawn="1">
          <p15:clr>
            <a:srgbClr val="A4A3A4"/>
          </p15:clr>
        </p15:guide>
        <p15:guide id="14" pos="2337" userDrawn="1">
          <p15:clr>
            <a:srgbClr val="A4A3A4"/>
          </p15:clr>
        </p15:guide>
        <p15:guide id="15" pos="2495" userDrawn="1">
          <p15:clr>
            <a:srgbClr val="A4A3A4"/>
          </p15:clr>
        </p15:guide>
        <p15:guide id="16" pos="2790" userDrawn="1">
          <p15:clr>
            <a:srgbClr val="5ACBF0"/>
          </p15:clr>
        </p15:guide>
        <p15:guide id="17" pos="2949" userDrawn="1">
          <p15:clr>
            <a:srgbClr val="5ACBF0"/>
          </p15:clr>
        </p15:guide>
        <p15:guide id="18" pos="3244" userDrawn="1">
          <p15:clr>
            <a:srgbClr val="A4A3A4"/>
          </p15:clr>
        </p15:guide>
        <p15:guide id="19" pos="3403" userDrawn="1">
          <p15:clr>
            <a:srgbClr val="A4A3A4"/>
          </p15:clr>
        </p15:guide>
        <p15:guide id="20" pos="3697" userDrawn="1">
          <p15:clr>
            <a:srgbClr val="A4A3A4"/>
          </p15:clr>
        </p15:guide>
        <p15:guide id="21" pos="3856" userDrawn="1">
          <p15:clr>
            <a:srgbClr val="A4A3A4"/>
          </p15:clr>
        </p15:guide>
        <p15:guide id="22" pos="4151" userDrawn="1">
          <p15:clr>
            <a:srgbClr val="A4A3A4"/>
          </p15:clr>
        </p15:guide>
        <p15:guide id="23" pos="4310" userDrawn="1">
          <p15:clr>
            <a:srgbClr val="A4A3A4"/>
          </p15:clr>
        </p15:guide>
        <p15:guide id="24" pos="4605" userDrawn="1">
          <p15:clr>
            <a:srgbClr val="A4A3A4"/>
          </p15:clr>
        </p15:guide>
        <p15:guide id="25" pos="4763" userDrawn="1">
          <p15:clr>
            <a:srgbClr val="A4A3A4"/>
          </p15:clr>
        </p15:guide>
        <p15:guide id="26" pos="5058" userDrawn="1">
          <p15:clr>
            <a:srgbClr val="A4A3A4"/>
          </p15:clr>
        </p15:guide>
        <p15:guide id="27" pos="5217" userDrawn="1">
          <p15:clr>
            <a:srgbClr val="A4A3A4"/>
          </p15:clr>
        </p15:guide>
        <p15:guide id="28" orient="horz" pos="1099" userDrawn="1">
          <p15:clr>
            <a:srgbClr val="A4A3A4"/>
          </p15:clr>
        </p15:guide>
        <p15:guide id="29" orient="horz" pos="1484" userDrawn="1">
          <p15:clr>
            <a:srgbClr val="A4A3A4"/>
          </p15:clr>
        </p15:guide>
        <p15:guide id="30" orient="horz" pos="1621" userDrawn="1">
          <p15:clr>
            <a:srgbClr val="A4A3A4"/>
          </p15:clr>
        </p15:guide>
        <p15:guide id="31" orient="horz" pos="1870" userDrawn="1">
          <p15:clr>
            <a:srgbClr val="5ACBF0"/>
          </p15:clr>
        </p15:guide>
        <p15:guide id="32" orient="horz" pos="2006" userDrawn="1">
          <p15:clr>
            <a:srgbClr val="5ACBF0"/>
          </p15:clr>
        </p15:guide>
        <p15:guide id="33" orient="horz" pos="2256" userDrawn="1">
          <p15:clr>
            <a:srgbClr val="A4A3A4"/>
          </p15:clr>
        </p15:guide>
        <p15:guide id="34" orient="horz" pos="2392" userDrawn="1">
          <p15:clr>
            <a:srgbClr val="A4A3A4"/>
          </p15:clr>
        </p15:guide>
        <p15:guide id="35" orient="horz" pos="2641" userDrawn="1">
          <p15:clr>
            <a:srgbClr val="A4A3A4"/>
          </p15:clr>
        </p15:guide>
        <p15:guide id="36" orient="horz" pos="2777" userDrawn="1">
          <p15:clr>
            <a:srgbClr val="A4A3A4"/>
          </p15:clr>
        </p15:guide>
        <p15:guide id="37" orient="horz" pos="849" userDrawn="1">
          <p15:clr>
            <a:srgbClr val="F26B43"/>
          </p15:clr>
        </p15:guide>
        <p15:guide id="38" orient="horz" pos="713" userDrawn="1">
          <p15:clr>
            <a:srgbClr val="A4A3A4"/>
          </p15:clr>
        </p15:guide>
        <p15:guide id="39" orient="horz" pos="316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1119" y="1347787"/>
            <a:ext cx="8389181" cy="3457575"/>
          </a:xfrm>
          <a:prstGeom prst="rect">
            <a:avLst/>
          </a:prstGeom>
        </p:spPr>
        <p:txBody>
          <a:bodyPr vert="horz" lIns="0" tIns="0" rIns="0" bIns="0" rtlCol="0" anchor="t" anchorCtr="0">
            <a:normAutofit/>
          </a:bodyPr>
          <a:lstStyle/>
          <a:p>
            <a:pPr lvl="0"/>
            <a:r>
              <a:rPr lang="en-GB" noProof="0"/>
              <a:t>Click to add text</a:t>
            </a:r>
          </a:p>
          <a:p>
            <a:pPr lvl="1"/>
            <a:r>
              <a:rPr lang="en-GB" noProof="0"/>
              <a:t>First bullets</a:t>
            </a:r>
          </a:p>
          <a:p>
            <a:pPr lvl="2"/>
            <a:r>
              <a:rPr lang="en-GB" noProof="0"/>
              <a:t>Second bullets</a:t>
            </a:r>
          </a:p>
          <a:p>
            <a:pPr lvl="3"/>
            <a:r>
              <a:rPr lang="en-GB" noProof="0"/>
              <a:t>Third bullets</a:t>
            </a:r>
          </a:p>
          <a:p>
            <a:pPr lvl="4"/>
            <a:r>
              <a:rPr lang="en-GB" noProof="0"/>
              <a:t>Fourth bullets</a:t>
            </a:r>
          </a:p>
          <a:p>
            <a:pPr lvl="5"/>
            <a:r>
              <a:rPr lang="en-GB" noProof="0"/>
              <a:t>Fifth bullets</a:t>
            </a:r>
          </a:p>
          <a:p>
            <a:pPr lvl="6"/>
            <a:r>
              <a:rPr lang="en-GB" noProof="0"/>
              <a:t>Sixth bullets</a:t>
            </a:r>
          </a:p>
          <a:p>
            <a:pPr lvl="7"/>
            <a:r>
              <a:rPr lang="en-GB" noProof="0"/>
              <a:t>Seventh bullets</a:t>
            </a:r>
          </a:p>
          <a:p>
            <a:pPr lvl="8"/>
            <a:r>
              <a:rPr lang="en-GB" noProof="0"/>
              <a:t>Eighth bullets</a:t>
            </a:r>
          </a:p>
        </p:txBody>
      </p:sp>
      <p:sp>
        <p:nvSpPr>
          <p:cNvPr id="12" name="Title Placeholder 10">
            <a:extLst>
              <a:ext uri="{FF2B5EF4-FFF2-40B4-BE49-F238E27FC236}">
                <a16:creationId xmlns:a16="http://schemas.microsoft.com/office/drawing/2014/main" id="{AA4802D7-EBFB-0543-BCD6-2989FC41D5E7}"/>
              </a:ext>
            </a:extLst>
          </p:cNvPr>
          <p:cNvSpPr>
            <a:spLocks noGrp="1"/>
          </p:cNvSpPr>
          <p:nvPr>
            <p:ph type="title"/>
          </p:nvPr>
        </p:nvSpPr>
        <p:spPr>
          <a:xfrm>
            <a:off x="360363" y="808348"/>
            <a:ext cx="8390131" cy="323540"/>
          </a:xfrm>
          <a:prstGeom prst="rect">
            <a:avLst/>
          </a:prstGeom>
        </p:spPr>
        <p:txBody>
          <a:bodyPr vert="horz" lIns="0" tIns="0" rIns="0" bIns="0" rtlCol="0" anchor="b" anchorCtr="0">
            <a:noAutofit/>
          </a:bodyPr>
          <a:lstStyle/>
          <a:p>
            <a:pPr algn="l"/>
            <a:r>
              <a:rPr lang="en-GB" noProof="0"/>
              <a:t>Click to add heading</a:t>
            </a:r>
          </a:p>
        </p:txBody>
      </p:sp>
      <p:sp>
        <p:nvSpPr>
          <p:cNvPr id="8" name="Date Placeholder 2">
            <a:extLst>
              <a:ext uri="{FF2B5EF4-FFF2-40B4-BE49-F238E27FC236}">
                <a16:creationId xmlns:a16="http://schemas.microsoft.com/office/drawing/2014/main" id="{4DC80B2D-4065-F54F-A055-698FF29D7A13}"/>
              </a:ext>
            </a:extLst>
          </p:cNvPr>
          <p:cNvSpPr>
            <a:spLocks noGrp="1"/>
          </p:cNvSpPr>
          <p:nvPr>
            <p:ph type="dt" sz="half" idx="2"/>
          </p:nvPr>
        </p:nvSpPr>
        <p:spPr>
          <a:xfrm>
            <a:off x="360363" y="4919069"/>
            <a:ext cx="468312" cy="102194"/>
          </a:xfrm>
          <a:prstGeom prst="rect">
            <a:avLst/>
          </a:prstGeom>
        </p:spPr>
        <p:txBody>
          <a:bodyPr lIns="0" tIns="0" rIns="0" bIns="0" anchor="ctr" anchorCtr="0"/>
          <a:lstStyle>
            <a:lvl1pPr marL="7938" indent="0" algn="l">
              <a:tabLst/>
              <a:defRPr sz="500" b="0" i="0">
                <a:solidFill>
                  <a:schemeClr val="bg1"/>
                </a:solidFill>
                <a:latin typeface="Volvo Novum Light" panose="020B0303040502060204" pitchFamily="34" charset="77"/>
              </a:defRPr>
            </a:lvl1pPr>
          </a:lstStyle>
          <a:p>
            <a:endParaRPr lang="en-GB"/>
          </a:p>
        </p:txBody>
      </p:sp>
      <p:sp>
        <p:nvSpPr>
          <p:cNvPr id="9" name="Footer Placeholder 8">
            <a:extLst>
              <a:ext uri="{FF2B5EF4-FFF2-40B4-BE49-F238E27FC236}">
                <a16:creationId xmlns:a16="http://schemas.microsoft.com/office/drawing/2014/main" id="{19A46E7C-4D93-8048-B013-2132B26488A2}"/>
              </a:ext>
            </a:extLst>
          </p:cNvPr>
          <p:cNvSpPr>
            <a:spLocks noGrp="1"/>
          </p:cNvSpPr>
          <p:nvPr>
            <p:ph type="ftr" sz="quarter" idx="3"/>
          </p:nvPr>
        </p:nvSpPr>
        <p:spPr>
          <a:xfrm>
            <a:off x="1081199" y="4917327"/>
            <a:ext cx="3347926" cy="103936"/>
          </a:xfrm>
          <a:prstGeom prst="rect">
            <a:avLst/>
          </a:prstGeom>
        </p:spPr>
        <p:txBody>
          <a:bodyPr lIns="0" tIns="0" rIns="0" bIns="0" anchor="ctr" anchorCtr="0"/>
          <a:lstStyle>
            <a:lvl1pPr algn="l">
              <a:defRPr sz="500" b="0" i="0">
                <a:solidFill>
                  <a:schemeClr val="bg1"/>
                </a:solidFill>
                <a:latin typeface="Volvo Novum Light" panose="020B0303040502060204" pitchFamily="34" charset="77"/>
              </a:defRPr>
            </a:lvl1pPr>
          </a:lstStyle>
          <a:p>
            <a:r>
              <a:rPr lang="en-US"/>
              <a:t>2019-12-10 Issuer: Stephanie Viklund, sviklund, Health . Safety &amp; Security, Security Class: Proprietary</a:t>
            </a:r>
            <a:endParaRPr lang="en-GB"/>
          </a:p>
        </p:txBody>
      </p:sp>
      <p:sp>
        <p:nvSpPr>
          <p:cNvPr id="10" name="Slide Number Placeholder 9">
            <a:extLst>
              <a:ext uri="{FF2B5EF4-FFF2-40B4-BE49-F238E27FC236}">
                <a16:creationId xmlns:a16="http://schemas.microsoft.com/office/drawing/2014/main" id="{8D7E79AC-554E-7347-92F7-599B02B6CE2F}"/>
              </a:ext>
            </a:extLst>
          </p:cNvPr>
          <p:cNvSpPr>
            <a:spLocks noGrp="1"/>
          </p:cNvSpPr>
          <p:nvPr>
            <p:ph type="sldNum" sz="quarter" idx="4"/>
          </p:nvPr>
        </p:nvSpPr>
        <p:spPr>
          <a:xfrm>
            <a:off x="8389463" y="4919069"/>
            <a:ext cx="361031" cy="102194"/>
          </a:xfrm>
          <a:prstGeom prst="rect">
            <a:avLst/>
          </a:prstGeom>
        </p:spPr>
        <p:txBody>
          <a:bodyPr lIns="0" tIns="0" rIns="0" bIns="0" anchor="ctr" anchorCtr="0"/>
          <a:lstStyle>
            <a:lvl1pPr algn="r">
              <a:defRPr sz="500" b="0" i="0">
                <a:solidFill>
                  <a:schemeClr val="bg1"/>
                </a:solidFill>
                <a:latin typeface="Volvo Novum Light" panose="020B0303040502060204" pitchFamily="34" charset="77"/>
              </a:defRPr>
            </a:lvl1pPr>
          </a:lstStyle>
          <a:p>
            <a:fld id="{EECA8F73-ACC7-A64F-8F77-C8CBCE9A3AB4}" type="slidenum">
              <a:rPr lang="en-GB" smtClean="0"/>
              <a:pPr/>
              <a:t>‹#›</a:t>
            </a:fld>
            <a:endParaRPr lang="en-GB"/>
          </a:p>
        </p:txBody>
      </p:sp>
    </p:spTree>
    <p:extLst>
      <p:ext uri="{BB962C8B-B14F-4D97-AF65-F5344CB8AC3E}">
        <p14:creationId xmlns:p14="http://schemas.microsoft.com/office/powerpoint/2010/main" val="51603886"/>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69" r:id="rId3"/>
    <p:sldLayoutId id="2147483767" r:id="rId4"/>
    <p:sldLayoutId id="2147483776" r:id="rId5"/>
  </p:sldLayoutIdLst>
  <mc:AlternateContent xmlns:mc="http://schemas.openxmlformats.org/markup-compatibility/2006">
    <mc:Choice xmlns:p14="http://schemas.microsoft.com/office/powerpoint/2010/main" Requires="p14">
      <p:transition p14:dur="300">
        <p:fade/>
      </p:transition>
    </mc:Choice>
    <mc:Fallback>
      <p:transition>
        <p:fade/>
      </p:transition>
    </mc:Fallback>
  </mc:AlternateContent>
  <p:hf sldNum="0" hdr="0" dt="0"/>
  <p:txStyles>
    <p:titleStyle>
      <a:lvl1pPr algn="l" defTabSz="686006" rtl="0" eaLnBrk="1" latinLnBrk="0" hangingPunct="1">
        <a:lnSpc>
          <a:spcPct val="90000"/>
        </a:lnSpc>
        <a:spcBef>
          <a:spcPct val="0"/>
        </a:spcBef>
        <a:buNone/>
        <a:defRPr sz="2400" b="0" i="0" kern="1200">
          <a:solidFill>
            <a:schemeClr val="bg1"/>
          </a:solidFill>
          <a:latin typeface="Volvo Novum" panose="020B0503040502060204" pitchFamily="34" charset="77"/>
          <a:ea typeface="+mj-ea"/>
          <a:cs typeface="+mj-cs"/>
        </a:defRPr>
      </a:lvl1pPr>
    </p:titleStyle>
    <p:bodyStyle>
      <a:lvl1pPr marL="0" indent="0" algn="l" defTabSz="686006" rtl="0" eaLnBrk="1" latinLnBrk="0" hangingPunct="1">
        <a:lnSpc>
          <a:spcPct val="100000"/>
        </a:lnSpc>
        <a:spcBef>
          <a:spcPts val="0"/>
        </a:spcBef>
        <a:spcAft>
          <a:spcPts val="600"/>
        </a:spcAft>
        <a:buSzPct val="80000"/>
        <a:buFont typeface="Arial" panose="020B0604020202020204" pitchFamily="34" charset="0"/>
        <a:buNone/>
        <a:tabLst/>
        <a:defRPr sz="1200" b="0" i="0" kern="1200">
          <a:solidFill>
            <a:schemeClr val="tx1"/>
          </a:solidFill>
          <a:latin typeface="Volvo Novum Light" panose="020B0303040502060204" pitchFamily="34" charset="77"/>
          <a:ea typeface="+mn-ea"/>
          <a:cs typeface="+mn-cs"/>
        </a:defRPr>
      </a:lvl1pPr>
      <a:lvl2pPr marL="126038" indent="-126038" algn="l" defTabSz="686006" rtl="0" eaLnBrk="1" latinLnBrk="0" hangingPunct="1">
        <a:lnSpc>
          <a:spcPct val="100000"/>
        </a:lnSpc>
        <a:spcBef>
          <a:spcPts val="0"/>
        </a:spcBef>
        <a:spcAft>
          <a:spcPts val="600"/>
        </a:spcAft>
        <a:buSzPct val="80000"/>
        <a:buFont typeface="Arial" panose="020B0604020202020204" pitchFamily="34" charset="0"/>
        <a:buChar char="•"/>
        <a:tabLst/>
        <a:defRPr sz="1200" b="0" i="0" kern="1200">
          <a:solidFill>
            <a:schemeClr val="tx1"/>
          </a:solidFill>
          <a:latin typeface="Volvo Novum Light" panose="020B0303040502060204" pitchFamily="34" charset="77"/>
          <a:ea typeface="+mn-ea"/>
          <a:cs typeface="+mn-cs"/>
        </a:defRPr>
      </a:lvl2pPr>
      <a:lvl3pPr marL="134938" indent="103188" algn="l" defTabSz="686006" rtl="0" eaLnBrk="1" latinLnBrk="0" hangingPunct="1">
        <a:lnSpc>
          <a:spcPct val="100000"/>
        </a:lnSpc>
        <a:spcBef>
          <a:spcPts val="0"/>
        </a:spcBef>
        <a:spcAft>
          <a:spcPts val="600"/>
        </a:spcAft>
        <a:buSzPct val="80000"/>
        <a:buFont typeface="Arial" panose="020B0604020202020204" pitchFamily="34" charset="0"/>
        <a:buChar char="•"/>
        <a:tabLst/>
        <a:defRPr sz="1000" b="0" i="0" kern="1200">
          <a:solidFill>
            <a:schemeClr val="tx1"/>
          </a:solidFill>
          <a:latin typeface="Volvo Novum Light" panose="020B0303040502060204" pitchFamily="34" charset="77"/>
          <a:ea typeface="+mn-ea"/>
          <a:cs typeface="+mn-cs"/>
        </a:defRPr>
      </a:lvl3pPr>
      <a:lvl4pPr marL="247650" indent="82550" algn="l" defTabSz="686006" rtl="0" eaLnBrk="1" latinLnBrk="0" hangingPunct="1">
        <a:lnSpc>
          <a:spcPct val="100000"/>
        </a:lnSpc>
        <a:spcBef>
          <a:spcPts val="0"/>
        </a:spcBef>
        <a:spcAft>
          <a:spcPts val="600"/>
        </a:spcAft>
        <a:buSzPct val="80000"/>
        <a:buFont typeface="Arial" panose="020B0604020202020204" pitchFamily="34" charset="0"/>
        <a:buChar char="•"/>
        <a:tabLst/>
        <a:defRPr sz="900" b="0" i="0" kern="1200">
          <a:solidFill>
            <a:schemeClr val="tx1"/>
          </a:solidFill>
          <a:latin typeface="Volvo Novum Light" panose="020B0303040502060204" pitchFamily="34" charset="77"/>
          <a:ea typeface="+mn-ea"/>
          <a:cs typeface="+mn-cs"/>
        </a:defRPr>
      </a:lvl4pPr>
      <a:lvl5pPr marL="330200" indent="82550" algn="l" defTabSz="686006" rtl="0" eaLnBrk="1" latinLnBrk="0" hangingPunct="1">
        <a:lnSpc>
          <a:spcPct val="100000"/>
        </a:lnSpc>
        <a:spcBef>
          <a:spcPts val="0"/>
        </a:spcBef>
        <a:spcAft>
          <a:spcPts val="600"/>
        </a:spcAft>
        <a:buSzPct val="80000"/>
        <a:buFont typeface="Arial" panose="020B0604020202020204" pitchFamily="34" charset="0"/>
        <a:buChar char="•"/>
        <a:tabLst/>
        <a:defRPr sz="800" b="0" i="0" kern="1200">
          <a:solidFill>
            <a:schemeClr val="tx1"/>
          </a:solidFill>
          <a:latin typeface="Volvo Novum Light" panose="020B0303040502060204" pitchFamily="34" charset="77"/>
          <a:ea typeface="+mn-ea"/>
          <a:cs typeface="+mn-cs"/>
        </a:defRPr>
      </a:lvl5pPr>
      <a:lvl6pPr marL="419100" indent="69850" algn="l" defTabSz="613984" rtl="0" eaLnBrk="1" latinLnBrk="0" hangingPunct="1">
        <a:lnSpc>
          <a:spcPct val="100000"/>
        </a:lnSpc>
        <a:spcBef>
          <a:spcPts val="0"/>
        </a:spcBef>
        <a:spcAft>
          <a:spcPts val="600"/>
        </a:spcAft>
        <a:buSzPct val="80000"/>
        <a:buFont typeface="Arial" panose="020B0604020202020204" pitchFamily="34" charset="0"/>
        <a:buChar char="•"/>
        <a:tabLst/>
        <a:defRPr sz="700" b="0" i="0" kern="1200">
          <a:solidFill>
            <a:schemeClr val="tx1"/>
          </a:solidFill>
          <a:latin typeface="Volvo Novum Light" panose="020B0303040502060204" pitchFamily="34" charset="77"/>
          <a:ea typeface="+mn-ea"/>
          <a:cs typeface="+mn-cs"/>
        </a:defRPr>
      </a:lvl6pPr>
      <a:lvl7pPr marL="417600" indent="68400" algn="l" defTabSz="686006" rtl="0" eaLnBrk="1" latinLnBrk="0" hangingPunct="1">
        <a:lnSpc>
          <a:spcPct val="100000"/>
        </a:lnSpc>
        <a:spcBef>
          <a:spcPts val="0"/>
        </a:spcBef>
        <a:spcAft>
          <a:spcPts val="600"/>
        </a:spcAft>
        <a:buSzPct val="80000"/>
        <a:buFont typeface="Arial" panose="020B0604020202020204" pitchFamily="34" charset="0"/>
        <a:buChar char="•"/>
        <a:defRPr sz="700" b="0" i="0" kern="1200">
          <a:solidFill>
            <a:schemeClr val="tx1"/>
          </a:solidFill>
          <a:latin typeface="Volvo Novum Light" panose="020B0303040502060204" pitchFamily="34" charset="77"/>
          <a:ea typeface="+mn-ea"/>
          <a:cs typeface="+mn-cs"/>
        </a:defRPr>
      </a:lvl7pPr>
      <a:lvl8pPr marL="417600" indent="68400" algn="l" defTabSz="686006" rtl="0" eaLnBrk="1" latinLnBrk="0" hangingPunct="1">
        <a:lnSpc>
          <a:spcPct val="100000"/>
        </a:lnSpc>
        <a:spcBef>
          <a:spcPts val="0"/>
        </a:spcBef>
        <a:spcAft>
          <a:spcPts val="600"/>
        </a:spcAft>
        <a:buSzPct val="80000"/>
        <a:buFont typeface="Arial" panose="020B0604020202020204" pitchFamily="34" charset="0"/>
        <a:buChar char="•"/>
        <a:defRPr sz="700" b="0" i="0" kern="1200">
          <a:solidFill>
            <a:schemeClr val="tx1"/>
          </a:solidFill>
          <a:latin typeface="Volvo Novum Light" panose="020B0303040502060204" pitchFamily="34" charset="77"/>
          <a:ea typeface="+mn-ea"/>
          <a:cs typeface="+mn-cs"/>
        </a:defRPr>
      </a:lvl8pPr>
      <a:lvl9pPr marL="417600" indent="68400" algn="l" defTabSz="686006" rtl="0" eaLnBrk="1" latinLnBrk="0" hangingPunct="1">
        <a:lnSpc>
          <a:spcPct val="100000"/>
        </a:lnSpc>
        <a:spcBef>
          <a:spcPts val="0"/>
        </a:spcBef>
        <a:spcAft>
          <a:spcPts val="600"/>
        </a:spcAft>
        <a:buSzPct val="80000"/>
        <a:buFont typeface="Arial" panose="020B0604020202020204" pitchFamily="34" charset="0"/>
        <a:buChar char="•"/>
        <a:defRPr sz="700" b="0" i="0" kern="1200">
          <a:solidFill>
            <a:schemeClr val="tx1"/>
          </a:solidFill>
          <a:latin typeface="Volvo Novum Light" panose="020B0303040502060204" pitchFamily="34" charset="77"/>
          <a:ea typeface="+mn-ea"/>
          <a:cs typeface="+mn-cs"/>
        </a:defRPr>
      </a:lvl9pPr>
    </p:bodyStyle>
    <p:otherStyle>
      <a:defPPr>
        <a:defRPr lang="en-US"/>
      </a:defPPr>
      <a:lvl1pPr marL="0" algn="l" defTabSz="686006" rtl="0" eaLnBrk="1" latinLnBrk="0" hangingPunct="1">
        <a:defRPr sz="1350" kern="1200">
          <a:solidFill>
            <a:schemeClr val="tx1"/>
          </a:solidFill>
          <a:latin typeface="+mn-lt"/>
          <a:ea typeface="+mn-ea"/>
          <a:cs typeface="+mn-cs"/>
        </a:defRPr>
      </a:lvl1pPr>
      <a:lvl2pPr marL="343003" algn="l" defTabSz="686006" rtl="0" eaLnBrk="1" latinLnBrk="0" hangingPunct="1">
        <a:defRPr sz="1350" kern="1200">
          <a:solidFill>
            <a:schemeClr val="tx1"/>
          </a:solidFill>
          <a:latin typeface="+mn-lt"/>
          <a:ea typeface="+mn-ea"/>
          <a:cs typeface="+mn-cs"/>
        </a:defRPr>
      </a:lvl2pPr>
      <a:lvl3pPr marL="686006" algn="l" defTabSz="686006" rtl="0" eaLnBrk="1" latinLnBrk="0" hangingPunct="1">
        <a:defRPr sz="1350" kern="1200">
          <a:solidFill>
            <a:schemeClr val="tx1"/>
          </a:solidFill>
          <a:latin typeface="+mn-lt"/>
          <a:ea typeface="+mn-ea"/>
          <a:cs typeface="+mn-cs"/>
        </a:defRPr>
      </a:lvl3pPr>
      <a:lvl4pPr marL="1029009" algn="l" defTabSz="686006" rtl="0" eaLnBrk="1" latinLnBrk="0" hangingPunct="1">
        <a:defRPr sz="1350" kern="1200">
          <a:solidFill>
            <a:schemeClr val="tx1"/>
          </a:solidFill>
          <a:latin typeface="+mn-lt"/>
          <a:ea typeface="+mn-ea"/>
          <a:cs typeface="+mn-cs"/>
        </a:defRPr>
      </a:lvl4pPr>
      <a:lvl5pPr marL="1372011" algn="l" defTabSz="686006" rtl="0" eaLnBrk="1" latinLnBrk="0" hangingPunct="1">
        <a:defRPr sz="1350" kern="1200">
          <a:solidFill>
            <a:schemeClr val="tx1"/>
          </a:solidFill>
          <a:latin typeface="+mn-lt"/>
          <a:ea typeface="+mn-ea"/>
          <a:cs typeface="+mn-cs"/>
        </a:defRPr>
      </a:lvl5pPr>
      <a:lvl6pPr marL="1715014" algn="l" defTabSz="686006" rtl="0" eaLnBrk="1" latinLnBrk="0" hangingPunct="1">
        <a:defRPr sz="1350" kern="1200">
          <a:solidFill>
            <a:schemeClr val="tx1"/>
          </a:solidFill>
          <a:latin typeface="+mn-lt"/>
          <a:ea typeface="+mn-ea"/>
          <a:cs typeface="+mn-cs"/>
        </a:defRPr>
      </a:lvl6pPr>
      <a:lvl7pPr marL="2058017" algn="l" defTabSz="686006" rtl="0" eaLnBrk="1" latinLnBrk="0" hangingPunct="1">
        <a:defRPr sz="1350" kern="1200">
          <a:solidFill>
            <a:schemeClr val="tx1"/>
          </a:solidFill>
          <a:latin typeface="+mn-lt"/>
          <a:ea typeface="+mn-ea"/>
          <a:cs typeface="+mn-cs"/>
        </a:defRPr>
      </a:lvl7pPr>
      <a:lvl8pPr marL="2401020" algn="l" defTabSz="686006" rtl="0" eaLnBrk="1" latinLnBrk="0" hangingPunct="1">
        <a:defRPr sz="1350" kern="1200">
          <a:solidFill>
            <a:schemeClr val="tx1"/>
          </a:solidFill>
          <a:latin typeface="+mn-lt"/>
          <a:ea typeface="+mn-ea"/>
          <a:cs typeface="+mn-cs"/>
        </a:defRPr>
      </a:lvl8pPr>
      <a:lvl9pPr marL="2744023" algn="l" defTabSz="68600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7">
          <p15:clr>
            <a:srgbClr val="F26B43"/>
          </p15:clr>
        </p15:guide>
        <p15:guide id="3" orient="horz" pos="3027">
          <p15:clr>
            <a:srgbClr val="F26B43"/>
          </p15:clr>
        </p15:guide>
        <p15:guide id="4" pos="5512">
          <p15:clr>
            <a:srgbClr val="F26B43"/>
          </p15:clr>
        </p15:guide>
        <p15:guide id="5" orient="horz" pos="1235">
          <p15:clr>
            <a:srgbClr val="A4A3A4"/>
          </p15:clr>
        </p15:guide>
        <p15:guide id="6" pos="522">
          <p15:clr>
            <a:srgbClr val="A4A3A4"/>
          </p15:clr>
        </p15:guide>
        <p15:guide id="7" pos="681">
          <p15:clr>
            <a:srgbClr val="A4A3A4"/>
          </p15:clr>
        </p15:guide>
        <p15:guide id="8" pos="976">
          <p15:clr>
            <a:srgbClr val="A4A3A4"/>
          </p15:clr>
        </p15:guide>
        <p15:guide id="9" pos="1135">
          <p15:clr>
            <a:srgbClr val="A4A3A4"/>
          </p15:clr>
        </p15:guide>
        <p15:guide id="10" pos="1430">
          <p15:clr>
            <a:srgbClr val="A4A3A4"/>
          </p15:clr>
        </p15:guide>
        <p15:guide id="11" pos="1588">
          <p15:clr>
            <a:srgbClr val="A4A3A4"/>
          </p15:clr>
        </p15:guide>
        <p15:guide id="12" pos="1883">
          <p15:clr>
            <a:srgbClr val="A4A3A4"/>
          </p15:clr>
        </p15:guide>
        <p15:guide id="13" pos="2042">
          <p15:clr>
            <a:srgbClr val="A4A3A4"/>
          </p15:clr>
        </p15:guide>
        <p15:guide id="14" pos="2337">
          <p15:clr>
            <a:srgbClr val="A4A3A4"/>
          </p15:clr>
        </p15:guide>
        <p15:guide id="15" pos="2495">
          <p15:clr>
            <a:srgbClr val="A4A3A4"/>
          </p15:clr>
        </p15:guide>
        <p15:guide id="16" pos="2790">
          <p15:clr>
            <a:srgbClr val="5ACBF0"/>
          </p15:clr>
        </p15:guide>
        <p15:guide id="17" pos="2949">
          <p15:clr>
            <a:srgbClr val="5ACBF0"/>
          </p15:clr>
        </p15:guide>
        <p15:guide id="18" pos="3244">
          <p15:clr>
            <a:srgbClr val="A4A3A4"/>
          </p15:clr>
        </p15:guide>
        <p15:guide id="19" pos="3403">
          <p15:clr>
            <a:srgbClr val="A4A3A4"/>
          </p15:clr>
        </p15:guide>
        <p15:guide id="20" pos="3697">
          <p15:clr>
            <a:srgbClr val="A4A3A4"/>
          </p15:clr>
        </p15:guide>
        <p15:guide id="21" pos="3856">
          <p15:clr>
            <a:srgbClr val="A4A3A4"/>
          </p15:clr>
        </p15:guide>
        <p15:guide id="22" pos="4151">
          <p15:clr>
            <a:srgbClr val="A4A3A4"/>
          </p15:clr>
        </p15:guide>
        <p15:guide id="23" pos="4310">
          <p15:clr>
            <a:srgbClr val="A4A3A4"/>
          </p15:clr>
        </p15:guide>
        <p15:guide id="24" pos="4605">
          <p15:clr>
            <a:srgbClr val="A4A3A4"/>
          </p15:clr>
        </p15:guide>
        <p15:guide id="25" pos="4763">
          <p15:clr>
            <a:srgbClr val="A4A3A4"/>
          </p15:clr>
        </p15:guide>
        <p15:guide id="26" pos="5058">
          <p15:clr>
            <a:srgbClr val="A4A3A4"/>
          </p15:clr>
        </p15:guide>
        <p15:guide id="27" pos="5217">
          <p15:clr>
            <a:srgbClr val="A4A3A4"/>
          </p15:clr>
        </p15:guide>
        <p15:guide id="28" orient="horz" pos="1099">
          <p15:clr>
            <a:srgbClr val="A4A3A4"/>
          </p15:clr>
        </p15:guide>
        <p15:guide id="29" orient="horz" pos="1484">
          <p15:clr>
            <a:srgbClr val="A4A3A4"/>
          </p15:clr>
        </p15:guide>
        <p15:guide id="30" orient="horz" pos="1621">
          <p15:clr>
            <a:srgbClr val="A4A3A4"/>
          </p15:clr>
        </p15:guide>
        <p15:guide id="31" orient="horz" pos="1870">
          <p15:clr>
            <a:srgbClr val="5ACBF0"/>
          </p15:clr>
        </p15:guide>
        <p15:guide id="32" orient="horz" pos="2006">
          <p15:clr>
            <a:srgbClr val="5ACBF0"/>
          </p15:clr>
        </p15:guide>
        <p15:guide id="33" orient="horz" pos="2256">
          <p15:clr>
            <a:srgbClr val="A4A3A4"/>
          </p15:clr>
        </p15:guide>
        <p15:guide id="34" orient="horz" pos="2392">
          <p15:clr>
            <a:srgbClr val="A4A3A4"/>
          </p15:clr>
        </p15:guide>
        <p15:guide id="35" orient="horz" pos="2641">
          <p15:clr>
            <a:srgbClr val="A4A3A4"/>
          </p15:clr>
        </p15:guide>
        <p15:guide id="36" orient="horz" pos="2777">
          <p15:clr>
            <a:srgbClr val="A4A3A4"/>
          </p15:clr>
        </p15:guide>
        <p15:guide id="37" orient="horz" pos="849">
          <p15:clr>
            <a:srgbClr val="F26B43"/>
          </p15:clr>
        </p15:guide>
        <p15:guide id="38" orient="horz" pos="713">
          <p15:clr>
            <a:srgbClr val="A4A3A4"/>
          </p15:clr>
        </p15:guide>
        <p15:guide id="39" orient="horz" pos="3163">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8" y="4825361"/>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r>
              <a:rPr lang="en-US">
                <a:solidFill>
                  <a:prstClr val="black"/>
                </a:solidFill>
              </a:rPr>
              <a:t>2018-06-26</a:t>
            </a:r>
            <a:endParaRPr lang="sv-SE">
              <a:solidFill>
                <a:prstClr val="black"/>
              </a:solidFill>
            </a:endParaRPr>
          </a:p>
        </p:txBody>
      </p:sp>
      <p:sp>
        <p:nvSpPr>
          <p:cNvPr id="10" name="Footer Placeholder 4"/>
          <p:cNvSpPr>
            <a:spLocks noGrp="1"/>
          </p:cNvSpPr>
          <p:nvPr>
            <p:ph type="ftr" sz="quarter" idx="3"/>
          </p:nvPr>
        </p:nvSpPr>
        <p:spPr>
          <a:xfrm>
            <a:off x="1110611" y="4825361"/>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r>
              <a:rPr lang="en-US">
                <a:solidFill>
                  <a:prstClr val="black"/>
                </a:solidFill>
              </a:rPr>
              <a:t>Volvo Cars HSS</a:t>
            </a:r>
            <a:endParaRPr lang="sv-SE">
              <a:solidFill>
                <a:prstClr val="black"/>
              </a:solidFill>
            </a:endParaRPr>
          </a:p>
        </p:txBody>
      </p:sp>
      <p:sp>
        <p:nvSpPr>
          <p:cNvPr id="11" name="Slide Number Placeholder 5"/>
          <p:cNvSpPr>
            <a:spLocks noGrp="1"/>
          </p:cNvSpPr>
          <p:nvPr>
            <p:ph type="sldNum" sz="quarter" idx="4"/>
          </p:nvPr>
        </p:nvSpPr>
        <p:spPr>
          <a:xfrm>
            <a:off x="7524198"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88466201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5" r:id="rId7"/>
  </p:sldLayoutIdLst>
  <p:hf sldNum="0" hdr="0" dt="0"/>
  <p:txStyles>
    <p:titleStyle>
      <a:lvl1pPr algn="l" defTabSz="622398"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9" indent="-155599" algn="l" defTabSz="622398"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97" indent="-155599" algn="l" defTabSz="622398"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97" indent="-155599" algn="l" defTabSz="622398"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96"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94"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94"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92"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991"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189"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98" rtl="0" eaLnBrk="1" latinLnBrk="0" hangingPunct="1">
        <a:defRPr sz="1226" kern="1200">
          <a:solidFill>
            <a:schemeClr val="tx1"/>
          </a:solidFill>
          <a:latin typeface="+mn-lt"/>
          <a:ea typeface="+mn-ea"/>
          <a:cs typeface="+mn-cs"/>
        </a:defRPr>
      </a:lvl1pPr>
      <a:lvl2pPr marL="311199" algn="l" defTabSz="622398" rtl="0" eaLnBrk="1" latinLnBrk="0" hangingPunct="1">
        <a:defRPr sz="1226" kern="1200">
          <a:solidFill>
            <a:schemeClr val="tx1"/>
          </a:solidFill>
          <a:latin typeface="+mn-lt"/>
          <a:ea typeface="+mn-ea"/>
          <a:cs typeface="+mn-cs"/>
        </a:defRPr>
      </a:lvl2pPr>
      <a:lvl3pPr marL="622398" algn="l" defTabSz="622398" rtl="0" eaLnBrk="1" latinLnBrk="0" hangingPunct="1">
        <a:defRPr sz="1226" kern="1200">
          <a:solidFill>
            <a:schemeClr val="tx1"/>
          </a:solidFill>
          <a:latin typeface="+mn-lt"/>
          <a:ea typeface="+mn-ea"/>
          <a:cs typeface="+mn-cs"/>
        </a:defRPr>
      </a:lvl3pPr>
      <a:lvl4pPr marL="933597" algn="l" defTabSz="622398" rtl="0" eaLnBrk="1" latinLnBrk="0" hangingPunct="1">
        <a:defRPr sz="1226" kern="1200">
          <a:solidFill>
            <a:schemeClr val="tx1"/>
          </a:solidFill>
          <a:latin typeface="+mn-lt"/>
          <a:ea typeface="+mn-ea"/>
          <a:cs typeface="+mn-cs"/>
        </a:defRPr>
      </a:lvl4pPr>
      <a:lvl5pPr marL="1244795" algn="l" defTabSz="622398" rtl="0" eaLnBrk="1" latinLnBrk="0" hangingPunct="1">
        <a:defRPr sz="1226" kern="1200">
          <a:solidFill>
            <a:schemeClr val="tx1"/>
          </a:solidFill>
          <a:latin typeface="+mn-lt"/>
          <a:ea typeface="+mn-ea"/>
          <a:cs typeface="+mn-cs"/>
        </a:defRPr>
      </a:lvl5pPr>
      <a:lvl6pPr marL="1555993" algn="l" defTabSz="622398" rtl="0" eaLnBrk="1" latinLnBrk="0" hangingPunct="1">
        <a:defRPr sz="1226" kern="1200">
          <a:solidFill>
            <a:schemeClr val="tx1"/>
          </a:solidFill>
          <a:latin typeface="+mn-lt"/>
          <a:ea typeface="+mn-ea"/>
          <a:cs typeface="+mn-cs"/>
        </a:defRPr>
      </a:lvl6pPr>
      <a:lvl7pPr marL="1867192" algn="l" defTabSz="622398" rtl="0" eaLnBrk="1" latinLnBrk="0" hangingPunct="1">
        <a:defRPr sz="1226" kern="1200">
          <a:solidFill>
            <a:schemeClr val="tx1"/>
          </a:solidFill>
          <a:latin typeface="+mn-lt"/>
          <a:ea typeface="+mn-ea"/>
          <a:cs typeface="+mn-cs"/>
        </a:defRPr>
      </a:lvl7pPr>
      <a:lvl8pPr marL="2178391" algn="l" defTabSz="622398" rtl="0" eaLnBrk="1" latinLnBrk="0" hangingPunct="1">
        <a:defRPr sz="1226" kern="1200">
          <a:solidFill>
            <a:schemeClr val="tx1"/>
          </a:solidFill>
          <a:latin typeface="+mn-lt"/>
          <a:ea typeface="+mn-ea"/>
          <a:cs typeface="+mn-cs"/>
        </a:defRPr>
      </a:lvl8pPr>
      <a:lvl9pPr marL="2489590" algn="l" defTabSz="622398" rtl="0" eaLnBrk="1" latinLnBrk="0" hangingPunct="1">
        <a:defRPr sz="122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8" y="4825361"/>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r>
              <a:rPr lang="en-US">
                <a:solidFill>
                  <a:prstClr val="black"/>
                </a:solidFill>
              </a:rPr>
              <a:t>2018-06-26</a:t>
            </a:r>
            <a:endParaRPr lang="sv-SE">
              <a:solidFill>
                <a:prstClr val="black"/>
              </a:solidFill>
            </a:endParaRPr>
          </a:p>
        </p:txBody>
      </p:sp>
      <p:sp>
        <p:nvSpPr>
          <p:cNvPr id="10" name="Footer Placeholder 4"/>
          <p:cNvSpPr>
            <a:spLocks noGrp="1"/>
          </p:cNvSpPr>
          <p:nvPr>
            <p:ph type="ftr" sz="quarter" idx="3"/>
          </p:nvPr>
        </p:nvSpPr>
        <p:spPr>
          <a:xfrm>
            <a:off x="1110611" y="4825361"/>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r>
              <a:rPr lang="en-US">
                <a:solidFill>
                  <a:prstClr val="black"/>
                </a:solidFill>
              </a:rPr>
              <a:t>Volvo Cars HSS</a:t>
            </a:r>
            <a:endParaRPr lang="sv-SE">
              <a:solidFill>
                <a:prstClr val="black"/>
              </a:solidFill>
            </a:endParaRPr>
          </a:p>
        </p:txBody>
      </p:sp>
      <p:sp>
        <p:nvSpPr>
          <p:cNvPr id="11" name="Slide Number Placeholder 5"/>
          <p:cNvSpPr>
            <a:spLocks noGrp="1"/>
          </p:cNvSpPr>
          <p:nvPr>
            <p:ph type="sldNum" sz="quarter" idx="4"/>
          </p:nvPr>
        </p:nvSpPr>
        <p:spPr>
          <a:xfrm>
            <a:off x="7524198" y="4825361"/>
            <a:ext cx="1296450" cy="122508"/>
          </a:xfrm>
          <a:prstGeom prst="rect">
            <a:avLst/>
          </a:prstGeom>
        </p:spPr>
        <p:txBody>
          <a:bodyPr vert="horz" wrap="none" lIns="0" tIns="0" rIns="0" bIns="0" rtlCol="0" anchor="t"/>
          <a:lstStyle>
            <a:lvl1pPr algn="r">
              <a:defRPr sz="816">
                <a:solidFill>
                  <a:schemeClr val="tx1"/>
                </a:solidFill>
              </a:defRPr>
            </a:lvl1pPr>
          </a:lstStyle>
          <a:p>
            <a:fld id="{6F67B5D9-DB62-4DEA-AF3E-B11D0AE898D7}"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056265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Lst>
  <p:hf sldNum="0" hdr="0" dt="0"/>
  <p:txStyles>
    <p:titleStyle>
      <a:lvl1pPr algn="l" defTabSz="622398"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9" indent="-155599" algn="l" defTabSz="622398"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97" indent="-155599" algn="l" defTabSz="622398"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97" indent="-155599" algn="l" defTabSz="622398"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96"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94"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94"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92"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991"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189"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98" rtl="0" eaLnBrk="1" latinLnBrk="0" hangingPunct="1">
        <a:defRPr sz="1226" kern="1200">
          <a:solidFill>
            <a:schemeClr val="tx1"/>
          </a:solidFill>
          <a:latin typeface="+mn-lt"/>
          <a:ea typeface="+mn-ea"/>
          <a:cs typeface="+mn-cs"/>
        </a:defRPr>
      </a:lvl1pPr>
      <a:lvl2pPr marL="311199" algn="l" defTabSz="622398" rtl="0" eaLnBrk="1" latinLnBrk="0" hangingPunct="1">
        <a:defRPr sz="1226" kern="1200">
          <a:solidFill>
            <a:schemeClr val="tx1"/>
          </a:solidFill>
          <a:latin typeface="+mn-lt"/>
          <a:ea typeface="+mn-ea"/>
          <a:cs typeface="+mn-cs"/>
        </a:defRPr>
      </a:lvl2pPr>
      <a:lvl3pPr marL="622398" algn="l" defTabSz="622398" rtl="0" eaLnBrk="1" latinLnBrk="0" hangingPunct="1">
        <a:defRPr sz="1226" kern="1200">
          <a:solidFill>
            <a:schemeClr val="tx1"/>
          </a:solidFill>
          <a:latin typeface="+mn-lt"/>
          <a:ea typeface="+mn-ea"/>
          <a:cs typeface="+mn-cs"/>
        </a:defRPr>
      </a:lvl3pPr>
      <a:lvl4pPr marL="933597" algn="l" defTabSz="622398" rtl="0" eaLnBrk="1" latinLnBrk="0" hangingPunct="1">
        <a:defRPr sz="1226" kern="1200">
          <a:solidFill>
            <a:schemeClr val="tx1"/>
          </a:solidFill>
          <a:latin typeface="+mn-lt"/>
          <a:ea typeface="+mn-ea"/>
          <a:cs typeface="+mn-cs"/>
        </a:defRPr>
      </a:lvl4pPr>
      <a:lvl5pPr marL="1244795" algn="l" defTabSz="622398" rtl="0" eaLnBrk="1" latinLnBrk="0" hangingPunct="1">
        <a:defRPr sz="1226" kern="1200">
          <a:solidFill>
            <a:schemeClr val="tx1"/>
          </a:solidFill>
          <a:latin typeface="+mn-lt"/>
          <a:ea typeface="+mn-ea"/>
          <a:cs typeface="+mn-cs"/>
        </a:defRPr>
      </a:lvl5pPr>
      <a:lvl6pPr marL="1555993" algn="l" defTabSz="622398" rtl="0" eaLnBrk="1" latinLnBrk="0" hangingPunct="1">
        <a:defRPr sz="1226" kern="1200">
          <a:solidFill>
            <a:schemeClr val="tx1"/>
          </a:solidFill>
          <a:latin typeface="+mn-lt"/>
          <a:ea typeface="+mn-ea"/>
          <a:cs typeface="+mn-cs"/>
        </a:defRPr>
      </a:lvl6pPr>
      <a:lvl7pPr marL="1867192" algn="l" defTabSz="622398" rtl="0" eaLnBrk="1" latinLnBrk="0" hangingPunct="1">
        <a:defRPr sz="1226" kern="1200">
          <a:solidFill>
            <a:schemeClr val="tx1"/>
          </a:solidFill>
          <a:latin typeface="+mn-lt"/>
          <a:ea typeface="+mn-ea"/>
          <a:cs typeface="+mn-cs"/>
        </a:defRPr>
      </a:lvl7pPr>
      <a:lvl8pPr marL="2178391" algn="l" defTabSz="622398" rtl="0" eaLnBrk="1" latinLnBrk="0" hangingPunct="1">
        <a:defRPr sz="1226" kern="1200">
          <a:solidFill>
            <a:schemeClr val="tx1"/>
          </a:solidFill>
          <a:latin typeface="+mn-lt"/>
          <a:ea typeface="+mn-ea"/>
          <a:cs typeface="+mn-cs"/>
        </a:defRPr>
      </a:lvl8pPr>
      <a:lvl9pPr marL="2489590" algn="l" defTabSz="622398" rtl="0" eaLnBrk="1" latinLnBrk="0" hangingPunct="1">
        <a:defRPr sz="122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9" y="4825360"/>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pPr defTabSz="729573"/>
            <a:r>
              <a:rPr lang="en-US">
                <a:solidFill>
                  <a:prstClr val="black"/>
                </a:solidFill>
              </a:rPr>
              <a:t>2019-10-09</a:t>
            </a:r>
            <a:endParaRPr lang="sv-SE">
              <a:solidFill>
                <a:prstClr val="black"/>
              </a:solidFill>
            </a:endParaRPr>
          </a:p>
        </p:txBody>
      </p:sp>
      <p:sp>
        <p:nvSpPr>
          <p:cNvPr id="10" name="Footer Placeholder 4"/>
          <p:cNvSpPr>
            <a:spLocks noGrp="1"/>
          </p:cNvSpPr>
          <p:nvPr>
            <p:ph type="ftr" sz="quarter" idx="3"/>
          </p:nvPr>
        </p:nvSpPr>
        <p:spPr>
          <a:xfrm>
            <a:off x="1110612" y="4825360"/>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pPr defTabSz="729573"/>
            <a:r>
              <a:rPr lang="en-US">
                <a:solidFill>
                  <a:prstClr val="black"/>
                </a:solidFill>
              </a:rPr>
              <a:t>HSS information om DINP securityclass proprietary.</a:t>
            </a:r>
            <a:endParaRPr lang="sv-SE">
              <a:solidFill>
                <a:prstClr val="black"/>
              </a:solidFill>
            </a:endParaRPr>
          </a:p>
        </p:txBody>
      </p:sp>
      <p:sp>
        <p:nvSpPr>
          <p:cNvPr id="11" name="Slide Number Placeholder 5"/>
          <p:cNvSpPr>
            <a:spLocks noGrp="1"/>
          </p:cNvSpPr>
          <p:nvPr>
            <p:ph type="sldNum" sz="quarter" idx="4"/>
          </p:nvPr>
        </p:nvSpPr>
        <p:spPr>
          <a:xfrm>
            <a:off x="7524198" y="4825360"/>
            <a:ext cx="1296450" cy="122508"/>
          </a:xfrm>
          <a:prstGeom prst="rect">
            <a:avLst/>
          </a:prstGeom>
        </p:spPr>
        <p:txBody>
          <a:bodyPr vert="horz" wrap="none" lIns="0" tIns="0" rIns="0" bIns="0" rtlCol="0" anchor="t"/>
          <a:lstStyle>
            <a:lvl1pPr algn="r">
              <a:defRPr sz="815">
                <a:solidFill>
                  <a:schemeClr val="tx1"/>
                </a:solidFill>
              </a:defRPr>
            </a:lvl1pPr>
          </a:lstStyle>
          <a:p>
            <a:pPr defTabSz="729573"/>
            <a:fld id="{6F67B5D9-DB62-4DEA-AF3E-B11D0AE898D7}" type="slidenum">
              <a:rPr lang="sv-SE" smtClean="0">
                <a:solidFill>
                  <a:prstClr val="black"/>
                </a:solidFill>
              </a:rPr>
              <a:pPr defTabSz="729573"/>
              <a:t>‹#›</a:t>
            </a:fld>
            <a:endParaRPr lang="sv-SE">
              <a:solidFill>
                <a:prstClr val="black"/>
              </a:solidFill>
            </a:endParaRPr>
          </a:p>
        </p:txBody>
      </p:sp>
    </p:spTree>
    <p:extLst>
      <p:ext uri="{BB962C8B-B14F-4D97-AF65-F5344CB8AC3E}">
        <p14:creationId xmlns:p14="http://schemas.microsoft.com/office/powerpoint/2010/main" val="30649747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Lst>
  <p:hf hdr="0"/>
  <p:txStyles>
    <p:titleStyle>
      <a:lvl1pPr algn="l" defTabSz="622371"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2" indent="-155592" algn="l" defTabSz="622371"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77" indent="-155592" algn="l" defTabSz="622371"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64" indent="-155592" algn="l" defTabSz="622371"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49" indent="-155592" algn="l" defTabSz="622371"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34" indent="-155592" algn="l" defTabSz="622371"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19" indent="-155592" algn="l" defTabSz="62237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05" indent="-155592" algn="l" defTabSz="62237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890" indent="-155592" algn="l" defTabSz="62237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074" indent="-155592" algn="l" defTabSz="622371"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71" rtl="0" eaLnBrk="1" latinLnBrk="0" hangingPunct="1">
        <a:defRPr sz="1226" kern="1200">
          <a:solidFill>
            <a:schemeClr val="tx1"/>
          </a:solidFill>
          <a:latin typeface="+mn-lt"/>
          <a:ea typeface="+mn-ea"/>
          <a:cs typeface="+mn-cs"/>
        </a:defRPr>
      </a:lvl1pPr>
      <a:lvl2pPr marL="311185" algn="l" defTabSz="622371" rtl="0" eaLnBrk="1" latinLnBrk="0" hangingPunct="1">
        <a:defRPr sz="1226" kern="1200">
          <a:solidFill>
            <a:schemeClr val="tx1"/>
          </a:solidFill>
          <a:latin typeface="+mn-lt"/>
          <a:ea typeface="+mn-ea"/>
          <a:cs typeface="+mn-cs"/>
        </a:defRPr>
      </a:lvl2pPr>
      <a:lvl3pPr marL="622371" algn="l" defTabSz="622371" rtl="0" eaLnBrk="1" latinLnBrk="0" hangingPunct="1">
        <a:defRPr sz="1226" kern="1200">
          <a:solidFill>
            <a:schemeClr val="tx1"/>
          </a:solidFill>
          <a:latin typeface="+mn-lt"/>
          <a:ea typeface="+mn-ea"/>
          <a:cs typeface="+mn-cs"/>
        </a:defRPr>
      </a:lvl3pPr>
      <a:lvl4pPr marL="933557" algn="l" defTabSz="622371" rtl="0" eaLnBrk="1" latinLnBrk="0" hangingPunct="1">
        <a:defRPr sz="1226" kern="1200">
          <a:solidFill>
            <a:schemeClr val="tx1"/>
          </a:solidFill>
          <a:latin typeface="+mn-lt"/>
          <a:ea typeface="+mn-ea"/>
          <a:cs typeface="+mn-cs"/>
        </a:defRPr>
      </a:lvl4pPr>
      <a:lvl5pPr marL="1244742" algn="l" defTabSz="622371" rtl="0" eaLnBrk="1" latinLnBrk="0" hangingPunct="1">
        <a:defRPr sz="1226" kern="1200">
          <a:solidFill>
            <a:schemeClr val="tx1"/>
          </a:solidFill>
          <a:latin typeface="+mn-lt"/>
          <a:ea typeface="+mn-ea"/>
          <a:cs typeface="+mn-cs"/>
        </a:defRPr>
      </a:lvl5pPr>
      <a:lvl6pPr marL="1555926" algn="l" defTabSz="622371" rtl="0" eaLnBrk="1" latinLnBrk="0" hangingPunct="1">
        <a:defRPr sz="1226" kern="1200">
          <a:solidFill>
            <a:schemeClr val="tx1"/>
          </a:solidFill>
          <a:latin typeface="+mn-lt"/>
          <a:ea typeface="+mn-ea"/>
          <a:cs typeface="+mn-cs"/>
        </a:defRPr>
      </a:lvl6pPr>
      <a:lvl7pPr marL="1867111" algn="l" defTabSz="622371" rtl="0" eaLnBrk="1" latinLnBrk="0" hangingPunct="1">
        <a:defRPr sz="1226" kern="1200">
          <a:solidFill>
            <a:schemeClr val="tx1"/>
          </a:solidFill>
          <a:latin typeface="+mn-lt"/>
          <a:ea typeface="+mn-ea"/>
          <a:cs typeface="+mn-cs"/>
        </a:defRPr>
      </a:lvl7pPr>
      <a:lvl8pPr marL="2178297" algn="l" defTabSz="622371" rtl="0" eaLnBrk="1" latinLnBrk="0" hangingPunct="1">
        <a:defRPr sz="1226" kern="1200">
          <a:solidFill>
            <a:schemeClr val="tx1"/>
          </a:solidFill>
          <a:latin typeface="+mn-lt"/>
          <a:ea typeface="+mn-ea"/>
          <a:cs typeface="+mn-cs"/>
        </a:defRPr>
      </a:lvl8pPr>
      <a:lvl9pPr marL="2489482" algn="l" defTabSz="622371" rtl="0" eaLnBrk="1" latinLnBrk="0" hangingPunct="1">
        <a:defRPr sz="122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8" y="4825361"/>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pPr defTabSz="729604"/>
            <a:r>
              <a:rPr lang="en-US">
                <a:solidFill>
                  <a:prstClr val="black"/>
                </a:solidFill>
              </a:rPr>
              <a:t>2018-03-13</a:t>
            </a:r>
            <a:endParaRPr lang="sv-SE">
              <a:solidFill>
                <a:prstClr val="black"/>
              </a:solidFill>
            </a:endParaRPr>
          </a:p>
        </p:txBody>
      </p:sp>
      <p:sp>
        <p:nvSpPr>
          <p:cNvPr id="10" name="Footer Placeholder 4"/>
          <p:cNvSpPr>
            <a:spLocks noGrp="1"/>
          </p:cNvSpPr>
          <p:nvPr>
            <p:ph type="ftr" sz="quarter" idx="3"/>
          </p:nvPr>
        </p:nvSpPr>
        <p:spPr>
          <a:xfrm>
            <a:off x="1110611" y="4825361"/>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pPr defTabSz="729604"/>
            <a:r>
              <a:rPr lang="en-US">
                <a:solidFill>
                  <a:prstClr val="black"/>
                </a:solidFill>
              </a:rPr>
              <a:t>Volvo Consultant Management, Anna Götesson (agotesso) </a:t>
            </a:r>
            <a:endParaRPr lang="sv-SE">
              <a:solidFill>
                <a:prstClr val="black"/>
              </a:solidFill>
            </a:endParaRPr>
          </a:p>
        </p:txBody>
      </p:sp>
      <p:sp>
        <p:nvSpPr>
          <p:cNvPr id="11" name="Slide Number Placeholder 5"/>
          <p:cNvSpPr>
            <a:spLocks noGrp="1"/>
          </p:cNvSpPr>
          <p:nvPr>
            <p:ph type="sldNum" sz="quarter" idx="4"/>
          </p:nvPr>
        </p:nvSpPr>
        <p:spPr>
          <a:xfrm>
            <a:off x="7524198" y="4825361"/>
            <a:ext cx="1296450" cy="122508"/>
          </a:xfrm>
          <a:prstGeom prst="rect">
            <a:avLst/>
          </a:prstGeom>
        </p:spPr>
        <p:txBody>
          <a:bodyPr vert="horz" wrap="none" lIns="0" tIns="0" rIns="0" bIns="0" rtlCol="0" anchor="t"/>
          <a:lstStyle>
            <a:lvl1pPr algn="r">
              <a:defRPr sz="816">
                <a:solidFill>
                  <a:schemeClr val="tx1"/>
                </a:solidFill>
              </a:defRPr>
            </a:lvl1pPr>
          </a:lstStyle>
          <a:p>
            <a:pPr defTabSz="729604"/>
            <a:fld id="{6F67B5D9-DB62-4DEA-AF3E-B11D0AE898D7}" type="slidenum">
              <a:rPr lang="sv-SE" smtClean="0">
                <a:solidFill>
                  <a:prstClr val="black"/>
                </a:solidFill>
              </a:rPr>
              <a:pPr defTabSz="729604"/>
              <a:t>‹#›</a:t>
            </a:fld>
            <a:endParaRPr lang="sv-SE">
              <a:solidFill>
                <a:prstClr val="black"/>
              </a:solidFill>
            </a:endParaRPr>
          </a:p>
        </p:txBody>
      </p:sp>
    </p:spTree>
    <p:extLst>
      <p:ext uri="{BB962C8B-B14F-4D97-AF65-F5344CB8AC3E}">
        <p14:creationId xmlns:p14="http://schemas.microsoft.com/office/powerpoint/2010/main" val="1266028537"/>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Lst>
  <p:hf hdr="0"/>
  <p:txStyles>
    <p:titleStyle>
      <a:lvl1pPr algn="l" defTabSz="622398"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9" indent="-155599" algn="l" defTabSz="622398"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97" indent="-155599" algn="l" defTabSz="622398"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97" indent="-155599" algn="l" defTabSz="622398"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96"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94"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94"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92"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991"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189"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98" rtl="0" eaLnBrk="1" latinLnBrk="0" hangingPunct="1">
        <a:defRPr sz="1226" kern="1200">
          <a:solidFill>
            <a:schemeClr val="tx1"/>
          </a:solidFill>
          <a:latin typeface="+mn-lt"/>
          <a:ea typeface="+mn-ea"/>
          <a:cs typeface="+mn-cs"/>
        </a:defRPr>
      </a:lvl1pPr>
      <a:lvl2pPr marL="311199" algn="l" defTabSz="622398" rtl="0" eaLnBrk="1" latinLnBrk="0" hangingPunct="1">
        <a:defRPr sz="1226" kern="1200">
          <a:solidFill>
            <a:schemeClr val="tx1"/>
          </a:solidFill>
          <a:latin typeface="+mn-lt"/>
          <a:ea typeface="+mn-ea"/>
          <a:cs typeface="+mn-cs"/>
        </a:defRPr>
      </a:lvl2pPr>
      <a:lvl3pPr marL="622398" algn="l" defTabSz="622398" rtl="0" eaLnBrk="1" latinLnBrk="0" hangingPunct="1">
        <a:defRPr sz="1226" kern="1200">
          <a:solidFill>
            <a:schemeClr val="tx1"/>
          </a:solidFill>
          <a:latin typeface="+mn-lt"/>
          <a:ea typeface="+mn-ea"/>
          <a:cs typeface="+mn-cs"/>
        </a:defRPr>
      </a:lvl3pPr>
      <a:lvl4pPr marL="933597" algn="l" defTabSz="622398" rtl="0" eaLnBrk="1" latinLnBrk="0" hangingPunct="1">
        <a:defRPr sz="1226" kern="1200">
          <a:solidFill>
            <a:schemeClr val="tx1"/>
          </a:solidFill>
          <a:latin typeface="+mn-lt"/>
          <a:ea typeface="+mn-ea"/>
          <a:cs typeface="+mn-cs"/>
        </a:defRPr>
      </a:lvl4pPr>
      <a:lvl5pPr marL="1244795" algn="l" defTabSz="622398" rtl="0" eaLnBrk="1" latinLnBrk="0" hangingPunct="1">
        <a:defRPr sz="1226" kern="1200">
          <a:solidFill>
            <a:schemeClr val="tx1"/>
          </a:solidFill>
          <a:latin typeface="+mn-lt"/>
          <a:ea typeface="+mn-ea"/>
          <a:cs typeface="+mn-cs"/>
        </a:defRPr>
      </a:lvl5pPr>
      <a:lvl6pPr marL="1555993" algn="l" defTabSz="622398" rtl="0" eaLnBrk="1" latinLnBrk="0" hangingPunct="1">
        <a:defRPr sz="1226" kern="1200">
          <a:solidFill>
            <a:schemeClr val="tx1"/>
          </a:solidFill>
          <a:latin typeface="+mn-lt"/>
          <a:ea typeface="+mn-ea"/>
          <a:cs typeface="+mn-cs"/>
        </a:defRPr>
      </a:lvl6pPr>
      <a:lvl7pPr marL="1867192" algn="l" defTabSz="622398" rtl="0" eaLnBrk="1" latinLnBrk="0" hangingPunct="1">
        <a:defRPr sz="1226" kern="1200">
          <a:solidFill>
            <a:schemeClr val="tx1"/>
          </a:solidFill>
          <a:latin typeface="+mn-lt"/>
          <a:ea typeface="+mn-ea"/>
          <a:cs typeface="+mn-cs"/>
        </a:defRPr>
      </a:lvl7pPr>
      <a:lvl8pPr marL="2178391" algn="l" defTabSz="622398" rtl="0" eaLnBrk="1" latinLnBrk="0" hangingPunct="1">
        <a:defRPr sz="1226" kern="1200">
          <a:solidFill>
            <a:schemeClr val="tx1"/>
          </a:solidFill>
          <a:latin typeface="+mn-lt"/>
          <a:ea typeface="+mn-ea"/>
          <a:cs typeface="+mn-cs"/>
        </a:defRPr>
      </a:lvl8pPr>
      <a:lvl9pPr marL="2489590" algn="l" defTabSz="622398" rtl="0" eaLnBrk="1" latinLnBrk="0" hangingPunct="1">
        <a:defRPr sz="1226"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8" y="4825361"/>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pPr defTabSz="729604"/>
            <a:r>
              <a:rPr lang="sv-SE">
                <a:solidFill>
                  <a:prstClr val="black"/>
                </a:solidFill>
              </a:rPr>
              <a:t>2019-04-02</a:t>
            </a:r>
          </a:p>
        </p:txBody>
      </p:sp>
      <p:sp>
        <p:nvSpPr>
          <p:cNvPr id="10" name="Footer Placeholder 4"/>
          <p:cNvSpPr>
            <a:spLocks noGrp="1"/>
          </p:cNvSpPr>
          <p:nvPr>
            <p:ph type="ftr" sz="quarter" idx="3"/>
          </p:nvPr>
        </p:nvSpPr>
        <p:spPr>
          <a:xfrm>
            <a:off x="1110611" y="4825361"/>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pPr defTabSz="729604"/>
            <a:r>
              <a:rPr lang="en-US">
                <a:solidFill>
                  <a:prstClr val="black"/>
                </a:solidFill>
              </a:rPr>
              <a:t>Drug situation at VCT 2018 and 2019 - HSS and Labor - Confidential </a:t>
            </a:r>
            <a:endParaRPr lang="sv-SE">
              <a:solidFill>
                <a:prstClr val="black"/>
              </a:solidFill>
            </a:endParaRPr>
          </a:p>
        </p:txBody>
      </p:sp>
      <p:sp>
        <p:nvSpPr>
          <p:cNvPr id="11" name="Slide Number Placeholder 5"/>
          <p:cNvSpPr>
            <a:spLocks noGrp="1"/>
          </p:cNvSpPr>
          <p:nvPr>
            <p:ph type="sldNum" sz="quarter" idx="4"/>
          </p:nvPr>
        </p:nvSpPr>
        <p:spPr>
          <a:xfrm>
            <a:off x="7524198" y="4825361"/>
            <a:ext cx="1296450" cy="122508"/>
          </a:xfrm>
          <a:prstGeom prst="rect">
            <a:avLst/>
          </a:prstGeom>
        </p:spPr>
        <p:txBody>
          <a:bodyPr vert="horz" wrap="none" lIns="0" tIns="0" rIns="0" bIns="0" rtlCol="0" anchor="t"/>
          <a:lstStyle>
            <a:lvl1pPr algn="r">
              <a:defRPr sz="816">
                <a:solidFill>
                  <a:schemeClr val="tx1"/>
                </a:solidFill>
              </a:defRPr>
            </a:lvl1pPr>
          </a:lstStyle>
          <a:p>
            <a:pPr defTabSz="729604"/>
            <a:fld id="{6F67B5D9-DB62-4DEA-AF3E-B11D0AE898D7}" type="slidenum">
              <a:rPr lang="sv-SE" smtClean="0">
                <a:solidFill>
                  <a:prstClr val="black"/>
                </a:solidFill>
              </a:rPr>
              <a:pPr defTabSz="729604"/>
              <a:t>‹#›</a:t>
            </a:fld>
            <a:endParaRPr lang="sv-SE">
              <a:solidFill>
                <a:prstClr val="black"/>
              </a:solidFill>
            </a:endParaRPr>
          </a:p>
        </p:txBody>
      </p:sp>
    </p:spTree>
    <p:extLst>
      <p:ext uri="{BB962C8B-B14F-4D97-AF65-F5344CB8AC3E}">
        <p14:creationId xmlns:p14="http://schemas.microsoft.com/office/powerpoint/2010/main" val="1281719275"/>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Lst>
  <p:hf hdr="0"/>
  <p:txStyles>
    <p:titleStyle>
      <a:lvl1pPr algn="l" defTabSz="622398"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9" indent="-155599" algn="l" defTabSz="622398"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97" indent="-155599" algn="l" defTabSz="622398"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97" indent="-155599" algn="l" defTabSz="622398"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96"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94"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94"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92"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991"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189"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98" rtl="0" eaLnBrk="1" latinLnBrk="0" hangingPunct="1">
        <a:defRPr sz="1226" kern="1200">
          <a:solidFill>
            <a:schemeClr val="tx1"/>
          </a:solidFill>
          <a:latin typeface="+mn-lt"/>
          <a:ea typeface="+mn-ea"/>
          <a:cs typeface="+mn-cs"/>
        </a:defRPr>
      </a:lvl1pPr>
      <a:lvl2pPr marL="311199" algn="l" defTabSz="622398" rtl="0" eaLnBrk="1" latinLnBrk="0" hangingPunct="1">
        <a:defRPr sz="1226" kern="1200">
          <a:solidFill>
            <a:schemeClr val="tx1"/>
          </a:solidFill>
          <a:latin typeface="+mn-lt"/>
          <a:ea typeface="+mn-ea"/>
          <a:cs typeface="+mn-cs"/>
        </a:defRPr>
      </a:lvl2pPr>
      <a:lvl3pPr marL="622398" algn="l" defTabSz="622398" rtl="0" eaLnBrk="1" latinLnBrk="0" hangingPunct="1">
        <a:defRPr sz="1226" kern="1200">
          <a:solidFill>
            <a:schemeClr val="tx1"/>
          </a:solidFill>
          <a:latin typeface="+mn-lt"/>
          <a:ea typeface="+mn-ea"/>
          <a:cs typeface="+mn-cs"/>
        </a:defRPr>
      </a:lvl3pPr>
      <a:lvl4pPr marL="933597" algn="l" defTabSz="622398" rtl="0" eaLnBrk="1" latinLnBrk="0" hangingPunct="1">
        <a:defRPr sz="1226" kern="1200">
          <a:solidFill>
            <a:schemeClr val="tx1"/>
          </a:solidFill>
          <a:latin typeface="+mn-lt"/>
          <a:ea typeface="+mn-ea"/>
          <a:cs typeface="+mn-cs"/>
        </a:defRPr>
      </a:lvl4pPr>
      <a:lvl5pPr marL="1244795" algn="l" defTabSz="622398" rtl="0" eaLnBrk="1" latinLnBrk="0" hangingPunct="1">
        <a:defRPr sz="1226" kern="1200">
          <a:solidFill>
            <a:schemeClr val="tx1"/>
          </a:solidFill>
          <a:latin typeface="+mn-lt"/>
          <a:ea typeface="+mn-ea"/>
          <a:cs typeface="+mn-cs"/>
        </a:defRPr>
      </a:lvl5pPr>
      <a:lvl6pPr marL="1555993" algn="l" defTabSz="622398" rtl="0" eaLnBrk="1" latinLnBrk="0" hangingPunct="1">
        <a:defRPr sz="1226" kern="1200">
          <a:solidFill>
            <a:schemeClr val="tx1"/>
          </a:solidFill>
          <a:latin typeface="+mn-lt"/>
          <a:ea typeface="+mn-ea"/>
          <a:cs typeface="+mn-cs"/>
        </a:defRPr>
      </a:lvl6pPr>
      <a:lvl7pPr marL="1867192" algn="l" defTabSz="622398" rtl="0" eaLnBrk="1" latinLnBrk="0" hangingPunct="1">
        <a:defRPr sz="1226" kern="1200">
          <a:solidFill>
            <a:schemeClr val="tx1"/>
          </a:solidFill>
          <a:latin typeface="+mn-lt"/>
          <a:ea typeface="+mn-ea"/>
          <a:cs typeface="+mn-cs"/>
        </a:defRPr>
      </a:lvl7pPr>
      <a:lvl8pPr marL="2178391" algn="l" defTabSz="622398" rtl="0" eaLnBrk="1" latinLnBrk="0" hangingPunct="1">
        <a:defRPr sz="1226" kern="1200">
          <a:solidFill>
            <a:schemeClr val="tx1"/>
          </a:solidFill>
          <a:latin typeface="+mn-lt"/>
          <a:ea typeface="+mn-ea"/>
          <a:cs typeface="+mn-cs"/>
        </a:defRPr>
      </a:lvl8pPr>
      <a:lvl9pPr marL="2489590" algn="l" defTabSz="622398" rtl="0" eaLnBrk="1" latinLnBrk="0" hangingPunct="1">
        <a:defRPr sz="1226"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8" y="4825361"/>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pPr defTabSz="729604"/>
            <a:fld id="{930E1FC1-67A4-4B44-AF05-3CE1ACA47823}" type="datetime1">
              <a:rPr lang="en-US" smtClean="0">
                <a:solidFill>
                  <a:prstClr val="black"/>
                </a:solidFill>
              </a:rPr>
              <a:pPr defTabSz="729604"/>
              <a:t>11/5/2020</a:t>
            </a:fld>
            <a:endParaRPr lang="sv-SE">
              <a:solidFill>
                <a:prstClr val="black"/>
              </a:solidFill>
            </a:endParaRPr>
          </a:p>
        </p:txBody>
      </p:sp>
      <p:sp>
        <p:nvSpPr>
          <p:cNvPr id="10" name="Footer Placeholder 4"/>
          <p:cNvSpPr>
            <a:spLocks noGrp="1"/>
          </p:cNvSpPr>
          <p:nvPr>
            <p:ph type="ftr" sz="quarter" idx="3"/>
          </p:nvPr>
        </p:nvSpPr>
        <p:spPr>
          <a:xfrm>
            <a:off x="1110611" y="4825361"/>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pPr defTabSz="729604"/>
            <a:r>
              <a:rPr lang="en-US">
                <a:solidFill>
                  <a:prstClr val="black"/>
                </a:solidFill>
              </a:rPr>
              <a:t>Contractor Safety info, Peter Vänerfors, pvanerfo</a:t>
            </a:r>
            <a:endParaRPr lang="sv-SE">
              <a:solidFill>
                <a:prstClr val="black"/>
              </a:solidFill>
            </a:endParaRPr>
          </a:p>
        </p:txBody>
      </p:sp>
      <p:sp>
        <p:nvSpPr>
          <p:cNvPr id="11" name="Slide Number Placeholder 5"/>
          <p:cNvSpPr>
            <a:spLocks noGrp="1"/>
          </p:cNvSpPr>
          <p:nvPr>
            <p:ph type="sldNum" sz="quarter" idx="4"/>
          </p:nvPr>
        </p:nvSpPr>
        <p:spPr>
          <a:xfrm>
            <a:off x="7524198" y="4825361"/>
            <a:ext cx="1296450" cy="122508"/>
          </a:xfrm>
          <a:prstGeom prst="rect">
            <a:avLst/>
          </a:prstGeom>
        </p:spPr>
        <p:txBody>
          <a:bodyPr vert="horz" wrap="none" lIns="0" tIns="0" rIns="0" bIns="0" rtlCol="0" anchor="t"/>
          <a:lstStyle>
            <a:lvl1pPr algn="r">
              <a:defRPr sz="816">
                <a:solidFill>
                  <a:schemeClr val="tx1"/>
                </a:solidFill>
              </a:defRPr>
            </a:lvl1pPr>
          </a:lstStyle>
          <a:p>
            <a:pPr defTabSz="729604"/>
            <a:fld id="{6F67B5D9-DB62-4DEA-AF3E-B11D0AE898D7}" type="slidenum">
              <a:rPr lang="sv-SE" smtClean="0">
                <a:solidFill>
                  <a:prstClr val="black"/>
                </a:solidFill>
              </a:rPr>
              <a:pPr defTabSz="729604"/>
              <a:t>‹#›</a:t>
            </a:fld>
            <a:endParaRPr lang="sv-SE">
              <a:solidFill>
                <a:prstClr val="black"/>
              </a:solidFill>
            </a:endParaRPr>
          </a:p>
        </p:txBody>
      </p:sp>
    </p:spTree>
    <p:extLst>
      <p:ext uri="{BB962C8B-B14F-4D97-AF65-F5344CB8AC3E}">
        <p14:creationId xmlns:p14="http://schemas.microsoft.com/office/powerpoint/2010/main" val="137747054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Lst>
  <p:hf hdr="0"/>
  <p:txStyles>
    <p:titleStyle>
      <a:lvl1pPr algn="l" defTabSz="622398"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9" indent="-155599" algn="l" defTabSz="622398"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97" indent="-155599" algn="l" defTabSz="622398"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97" indent="-155599" algn="l" defTabSz="622398"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96"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94"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94"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92"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991"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189"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98" rtl="0" eaLnBrk="1" latinLnBrk="0" hangingPunct="1">
        <a:defRPr sz="1226" kern="1200">
          <a:solidFill>
            <a:schemeClr val="tx1"/>
          </a:solidFill>
          <a:latin typeface="+mn-lt"/>
          <a:ea typeface="+mn-ea"/>
          <a:cs typeface="+mn-cs"/>
        </a:defRPr>
      </a:lvl1pPr>
      <a:lvl2pPr marL="311199" algn="l" defTabSz="622398" rtl="0" eaLnBrk="1" latinLnBrk="0" hangingPunct="1">
        <a:defRPr sz="1226" kern="1200">
          <a:solidFill>
            <a:schemeClr val="tx1"/>
          </a:solidFill>
          <a:latin typeface="+mn-lt"/>
          <a:ea typeface="+mn-ea"/>
          <a:cs typeface="+mn-cs"/>
        </a:defRPr>
      </a:lvl2pPr>
      <a:lvl3pPr marL="622398" algn="l" defTabSz="622398" rtl="0" eaLnBrk="1" latinLnBrk="0" hangingPunct="1">
        <a:defRPr sz="1226" kern="1200">
          <a:solidFill>
            <a:schemeClr val="tx1"/>
          </a:solidFill>
          <a:latin typeface="+mn-lt"/>
          <a:ea typeface="+mn-ea"/>
          <a:cs typeface="+mn-cs"/>
        </a:defRPr>
      </a:lvl3pPr>
      <a:lvl4pPr marL="933597" algn="l" defTabSz="622398" rtl="0" eaLnBrk="1" latinLnBrk="0" hangingPunct="1">
        <a:defRPr sz="1226" kern="1200">
          <a:solidFill>
            <a:schemeClr val="tx1"/>
          </a:solidFill>
          <a:latin typeface="+mn-lt"/>
          <a:ea typeface="+mn-ea"/>
          <a:cs typeface="+mn-cs"/>
        </a:defRPr>
      </a:lvl4pPr>
      <a:lvl5pPr marL="1244795" algn="l" defTabSz="622398" rtl="0" eaLnBrk="1" latinLnBrk="0" hangingPunct="1">
        <a:defRPr sz="1226" kern="1200">
          <a:solidFill>
            <a:schemeClr val="tx1"/>
          </a:solidFill>
          <a:latin typeface="+mn-lt"/>
          <a:ea typeface="+mn-ea"/>
          <a:cs typeface="+mn-cs"/>
        </a:defRPr>
      </a:lvl5pPr>
      <a:lvl6pPr marL="1555993" algn="l" defTabSz="622398" rtl="0" eaLnBrk="1" latinLnBrk="0" hangingPunct="1">
        <a:defRPr sz="1226" kern="1200">
          <a:solidFill>
            <a:schemeClr val="tx1"/>
          </a:solidFill>
          <a:latin typeface="+mn-lt"/>
          <a:ea typeface="+mn-ea"/>
          <a:cs typeface="+mn-cs"/>
        </a:defRPr>
      </a:lvl6pPr>
      <a:lvl7pPr marL="1867192" algn="l" defTabSz="622398" rtl="0" eaLnBrk="1" latinLnBrk="0" hangingPunct="1">
        <a:defRPr sz="1226" kern="1200">
          <a:solidFill>
            <a:schemeClr val="tx1"/>
          </a:solidFill>
          <a:latin typeface="+mn-lt"/>
          <a:ea typeface="+mn-ea"/>
          <a:cs typeface="+mn-cs"/>
        </a:defRPr>
      </a:lvl7pPr>
      <a:lvl8pPr marL="2178391" algn="l" defTabSz="622398" rtl="0" eaLnBrk="1" latinLnBrk="0" hangingPunct="1">
        <a:defRPr sz="1226" kern="1200">
          <a:solidFill>
            <a:schemeClr val="tx1"/>
          </a:solidFill>
          <a:latin typeface="+mn-lt"/>
          <a:ea typeface="+mn-ea"/>
          <a:cs typeface="+mn-cs"/>
        </a:defRPr>
      </a:lvl8pPr>
      <a:lvl9pPr marL="2489590" algn="l" defTabSz="622398" rtl="0" eaLnBrk="1" latinLnBrk="0" hangingPunct="1">
        <a:defRPr sz="122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53757" y="1323085"/>
            <a:ext cx="8491748" cy="3111360"/>
          </a:xfrm>
          <a:prstGeom prst="rect">
            <a:avLst/>
          </a:prstGeom>
        </p:spPr>
        <p:txBody>
          <a:bodyPr vert="horz" lIns="0" tIns="0" rIns="0" bIns="0" rtlCol="0">
            <a:normAutofit/>
          </a:bodyPr>
          <a:lstStyle/>
          <a:p>
            <a:pPr lvl="0"/>
            <a:r>
              <a:rPr lang="sv-SE" err="1"/>
              <a:t>Click</a:t>
            </a:r>
            <a:r>
              <a:rPr lang="sv-SE"/>
              <a:t> to </a:t>
            </a:r>
            <a:r>
              <a:rPr lang="sv-SE" err="1"/>
              <a:t>add</a:t>
            </a:r>
            <a:r>
              <a:rPr lang="sv-SE"/>
              <a:t> </a:t>
            </a:r>
            <a:r>
              <a:rPr lang="sv-SE" err="1"/>
              <a:t>your</a:t>
            </a:r>
            <a:r>
              <a:rPr lang="sv-SE"/>
              <a:t> </a:t>
            </a:r>
            <a:r>
              <a:rPr lang="sv-SE" err="1"/>
              <a:t>bulletlist</a:t>
            </a:r>
            <a:endParaRPr lang="sv-SE"/>
          </a:p>
          <a:p>
            <a:pPr lvl="1"/>
            <a:r>
              <a:rPr lang="sv-SE"/>
              <a:t>Nivå två</a:t>
            </a:r>
          </a:p>
          <a:p>
            <a:pPr lvl="2"/>
            <a:r>
              <a:rPr lang="sv-SE"/>
              <a:t>Nivå tre</a:t>
            </a:r>
          </a:p>
          <a:p>
            <a:pPr lvl="3"/>
            <a:r>
              <a:rPr lang="sv-SE"/>
              <a:t>Nivå fyra</a:t>
            </a:r>
          </a:p>
          <a:p>
            <a:pPr lvl="4"/>
            <a:r>
              <a:rPr lang="sv-SE"/>
              <a:t>Nivå fem</a:t>
            </a:r>
            <a:endParaRPr lang="en-US"/>
          </a:p>
        </p:txBody>
      </p:sp>
      <p:sp>
        <p:nvSpPr>
          <p:cNvPr id="9" name="Date Placeholder 3"/>
          <p:cNvSpPr>
            <a:spLocks noGrp="1"/>
          </p:cNvSpPr>
          <p:nvPr>
            <p:ph type="dt" sz="half" idx="2"/>
          </p:nvPr>
        </p:nvSpPr>
        <p:spPr>
          <a:xfrm>
            <a:off x="453758" y="4825361"/>
            <a:ext cx="615982" cy="122508"/>
          </a:xfrm>
          <a:prstGeom prst="rect">
            <a:avLst/>
          </a:prstGeom>
        </p:spPr>
        <p:txBody>
          <a:bodyPr vert="horz" wrap="none" lIns="0" tIns="0" rIns="0" bIns="0" rtlCol="0" anchor="t"/>
          <a:lstStyle>
            <a:lvl1pPr algn="l">
              <a:defRPr sz="612">
                <a:solidFill>
                  <a:schemeClr val="tx1"/>
                </a:solidFill>
                <a:latin typeface="Arial Narrow" panose="020B0606020202030204" pitchFamily="34" charset="0"/>
              </a:defRPr>
            </a:lvl1pPr>
          </a:lstStyle>
          <a:p>
            <a:pPr defTabSz="729604"/>
            <a:r>
              <a:rPr lang="en-US">
                <a:solidFill>
                  <a:prstClr val="black"/>
                </a:solidFill>
              </a:rPr>
              <a:t>ISSUE DATE</a:t>
            </a:r>
            <a:endParaRPr lang="sv-SE">
              <a:solidFill>
                <a:prstClr val="black"/>
              </a:solidFill>
            </a:endParaRPr>
          </a:p>
        </p:txBody>
      </p:sp>
      <p:sp>
        <p:nvSpPr>
          <p:cNvPr id="10" name="Footer Placeholder 4"/>
          <p:cNvSpPr>
            <a:spLocks noGrp="1"/>
          </p:cNvSpPr>
          <p:nvPr>
            <p:ph type="ftr" sz="quarter" idx="3"/>
          </p:nvPr>
        </p:nvSpPr>
        <p:spPr>
          <a:xfrm>
            <a:off x="1110611" y="4825361"/>
            <a:ext cx="3532917" cy="122508"/>
          </a:xfrm>
          <a:prstGeom prst="rect">
            <a:avLst/>
          </a:prstGeom>
        </p:spPr>
        <p:txBody>
          <a:bodyPr vert="horz" lIns="0" tIns="0" rIns="0" bIns="0" rtlCol="0" anchor="t"/>
          <a:lstStyle>
            <a:lvl1pPr algn="l">
              <a:defRPr sz="612" cap="all" baseline="0">
                <a:solidFill>
                  <a:schemeClr val="tx1"/>
                </a:solidFill>
                <a:latin typeface="Arial Narrow" panose="020B0606020202030204" pitchFamily="34" charset="0"/>
              </a:defRPr>
            </a:lvl1pPr>
          </a:lstStyle>
          <a:p>
            <a:pPr defTabSz="729604"/>
            <a:r>
              <a:rPr lang="en-US">
                <a:solidFill>
                  <a:prstClr val="black"/>
                </a:solidFill>
              </a:rPr>
              <a:t>To change this, use “Insert” ribbon and “header/Footer” button. Remember title, issuer ( name &amp; cds-id), issue and securityclass.</a:t>
            </a:r>
            <a:endParaRPr lang="sv-SE">
              <a:solidFill>
                <a:prstClr val="black"/>
              </a:solidFill>
            </a:endParaRPr>
          </a:p>
        </p:txBody>
      </p:sp>
      <p:sp>
        <p:nvSpPr>
          <p:cNvPr id="11" name="Slide Number Placeholder 5"/>
          <p:cNvSpPr>
            <a:spLocks noGrp="1"/>
          </p:cNvSpPr>
          <p:nvPr>
            <p:ph type="sldNum" sz="quarter" idx="4"/>
          </p:nvPr>
        </p:nvSpPr>
        <p:spPr>
          <a:xfrm>
            <a:off x="7524198" y="4825361"/>
            <a:ext cx="1296450" cy="122508"/>
          </a:xfrm>
          <a:prstGeom prst="rect">
            <a:avLst/>
          </a:prstGeom>
        </p:spPr>
        <p:txBody>
          <a:bodyPr vert="horz" wrap="none" lIns="0" tIns="0" rIns="0" bIns="0" rtlCol="0" anchor="t"/>
          <a:lstStyle>
            <a:lvl1pPr algn="r">
              <a:defRPr sz="816">
                <a:solidFill>
                  <a:schemeClr val="tx1"/>
                </a:solidFill>
              </a:defRPr>
            </a:lvl1pPr>
          </a:lstStyle>
          <a:p>
            <a:pPr defTabSz="729604"/>
            <a:fld id="{6F67B5D9-DB62-4DEA-AF3E-B11D0AE898D7}" type="slidenum">
              <a:rPr lang="sv-SE" smtClean="0">
                <a:solidFill>
                  <a:prstClr val="black"/>
                </a:solidFill>
              </a:rPr>
              <a:pPr defTabSz="729604"/>
              <a:t>‹#›</a:t>
            </a:fld>
            <a:endParaRPr lang="sv-SE">
              <a:solidFill>
                <a:prstClr val="black"/>
              </a:solidFill>
            </a:endParaRPr>
          </a:p>
        </p:txBody>
      </p:sp>
    </p:spTree>
    <p:extLst>
      <p:ext uri="{BB962C8B-B14F-4D97-AF65-F5344CB8AC3E}">
        <p14:creationId xmlns:p14="http://schemas.microsoft.com/office/powerpoint/2010/main" val="729228392"/>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Lst>
  <p:hf hdr="0"/>
  <p:txStyles>
    <p:titleStyle>
      <a:lvl1pPr algn="l" defTabSz="622398" rtl="0" eaLnBrk="1" latinLnBrk="0" hangingPunct="1">
        <a:lnSpc>
          <a:spcPct val="90000"/>
        </a:lnSpc>
        <a:spcBef>
          <a:spcPct val="0"/>
        </a:spcBef>
        <a:buNone/>
        <a:defRPr sz="3961" kern="1200" baseline="0">
          <a:solidFill>
            <a:schemeClr val="tx1"/>
          </a:solidFill>
          <a:latin typeface="+mj-lt"/>
          <a:ea typeface="+mj-ea"/>
          <a:cs typeface="+mj-cs"/>
        </a:defRPr>
      </a:lvl1pPr>
    </p:titleStyle>
    <p:bodyStyle>
      <a:lvl1pPr marL="155599" indent="-155599" algn="l" defTabSz="622398" rtl="0" eaLnBrk="1" latinLnBrk="0" hangingPunct="1">
        <a:lnSpc>
          <a:spcPct val="90000"/>
        </a:lnSpc>
        <a:spcBef>
          <a:spcPts val="680"/>
        </a:spcBef>
        <a:buFont typeface="Arial" panose="020B0604020202020204" pitchFamily="34" charset="0"/>
        <a:buChar char="•"/>
        <a:defRPr sz="1801" kern="1200">
          <a:solidFill>
            <a:schemeClr val="tx1"/>
          </a:solidFill>
          <a:latin typeface="+mn-lt"/>
          <a:ea typeface="+mn-ea"/>
          <a:cs typeface="+mn-cs"/>
        </a:defRPr>
      </a:lvl1pPr>
      <a:lvl2pPr marL="466797" indent="-155599" algn="l" defTabSz="622398" rtl="0" eaLnBrk="1" latinLnBrk="0" hangingPunct="1">
        <a:lnSpc>
          <a:spcPct val="90000"/>
        </a:lnSpc>
        <a:spcBef>
          <a:spcPts val="340"/>
        </a:spcBef>
        <a:buFont typeface="Arial" panose="020B0604020202020204" pitchFamily="34" charset="0"/>
        <a:buChar char="•"/>
        <a:defRPr sz="1440" kern="1200">
          <a:solidFill>
            <a:schemeClr val="tx1"/>
          </a:solidFill>
          <a:latin typeface="+mn-lt"/>
          <a:ea typeface="+mn-ea"/>
          <a:cs typeface="+mn-cs"/>
        </a:defRPr>
      </a:lvl2pPr>
      <a:lvl3pPr marL="777997" indent="-155599" algn="l" defTabSz="622398" rtl="0" eaLnBrk="1" latinLnBrk="0" hangingPunct="1">
        <a:lnSpc>
          <a:spcPct val="90000"/>
        </a:lnSpc>
        <a:spcBef>
          <a:spcPts val="340"/>
        </a:spcBef>
        <a:buFont typeface="Arial" panose="020B0604020202020204" pitchFamily="34" charset="0"/>
        <a:buChar char="•"/>
        <a:defRPr sz="1260" kern="1200">
          <a:solidFill>
            <a:schemeClr val="tx1"/>
          </a:solidFill>
          <a:latin typeface="+mn-lt"/>
          <a:ea typeface="+mn-ea"/>
          <a:cs typeface="+mn-cs"/>
        </a:defRPr>
      </a:lvl3pPr>
      <a:lvl4pPr marL="1089196"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4pPr>
      <a:lvl5pPr marL="1400394" indent="-155599" algn="l" defTabSz="622398" rtl="0" eaLnBrk="1" latinLnBrk="0" hangingPunct="1">
        <a:lnSpc>
          <a:spcPct val="90000"/>
        </a:lnSpc>
        <a:spcBef>
          <a:spcPts val="340"/>
        </a:spcBef>
        <a:buFont typeface="Arial" panose="020B0604020202020204" pitchFamily="34" charset="0"/>
        <a:buChar char="•"/>
        <a:defRPr sz="1080" kern="1200">
          <a:solidFill>
            <a:schemeClr val="tx1"/>
          </a:solidFill>
          <a:latin typeface="+mn-lt"/>
          <a:ea typeface="+mn-ea"/>
          <a:cs typeface="+mn-cs"/>
        </a:defRPr>
      </a:lvl5pPr>
      <a:lvl6pPr marL="1711594"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6pPr>
      <a:lvl7pPr marL="2022792"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7pPr>
      <a:lvl8pPr marL="2333991"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8pPr>
      <a:lvl9pPr marL="2645189" indent="-155599" algn="l" defTabSz="622398" rtl="0" eaLnBrk="1" latinLnBrk="0" hangingPunct="1">
        <a:lnSpc>
          <a:spcPct val="90000"/>
        </a:lnSpc>
        <a:spcBef>
          <a:spcPts val="340"/>
        </a:spcBef>
        <a:buFont typeface="Arial" panose="020B0604020202020204" pitchFamily="34" charset="0"/>
        <a:buChar char="•"/>
        <a:defRPr sz="1226" kern="1200">
          <a:solidFill>
            <a:schemeClr val="tx1"/>
          </a:solidFill>
          <a:latin typeface="+mn-lt"/>
          <a:ea typeface="+mn-ea"/>
          <a:cs typeface="+mn-cs"/>
        </a:defRPr>
      </a:lvl9pPr>
    </p:bodyStyle>
    <p:otherStyle>
      <a:defPPr>
        <a:defRPr lang="sv-SE"/>
      </a:defPPr>
      <a:lvl1pPr marL="0" algn="l" defTabSz="622398" rtl="0" eaLnBrk="1" latinLnBrk="0" hangingPunct="1">
        <a:defRPr sz="1226" kern="1200">
          <a:solidFill>
            <a:schemeClr val="tx1"/>
          </a:solidFill>
          <a:latin typeface="+mn-lt"/>
          <a:ea typeface="+mn-ea"/>
          <a:cs typeface="+mn-cs"/>
        </a:defRPr>
      </a:lvl1pPr>
      <a:lvl2pPr marL="311199" algn="l" defTabSz="622398" rtl="0" eaLnBrk="1" latinLnBrk="0" hangingPunct="1">
        <a:defRPr sz="1226" kern="1200">
          <a:solidFill>
            <a:schemeClr val="tx1"/>
          </a:solidFill>
          <a:latin typeface="+mn-lt"/>
          <a:ea typeface="+mn-ea"/>
          <a:cs typeface="+mn-cs"/>
        </a:defRPr>
      </a:lvl2pPr>
      <a:lvl3pPr marL="622398" algn="l" defTabSz="622398" rtl="0" eaLnBrk="1" latinLnBrk="0" hangingPunct="1">
        <a:defRPr sz="1226" kern="1200">
          <a:solidFill>
            <a:schemeClr val="tx1"/>
          </a:solidFill>
          <a:latin typeface="+mn-lt"/>
          <a:ea typeface="+mn-ea"/>
          <a:cs typeface="+mn-cs"/>
        </a:defRPr>
      </a:lvl3pPr>
      <a:lvl4pPr marL="933597" algn="l" defTabSz="622398" rtl="0" eaLnBrk="1" latinLnBrk="0" hangingPunct="1">
        <a:defRPr sz="1226" kern="1200">
          <a:solidFill>
            <a:schemeClr val="tx1"/>
          </a:solidFill>
          <a:latin typeface="+mn-lt"/>
          <a:ea typeface="+mn-ea"/>
          <a:cs typeface="+mn-cs"/>
        </a:defRPr>
      </a:lvl4pPr>
      <a:lvl5pPr marL="1244795" algn="l" defTabSz="622398" rtl="0" eaLnBrk="1" latinLnBrk="0" hangingPunct="1">
        <a:defRPr sz="1226" kern="1200">
          <a:solidFill>
            <a:schemeClr val="tx1"/>
          </a:solidFill>
          <a:latin typeface="+mn-lt"/>
          <a:ea typeface="+mn-ea"/>
          <a:cs typeface="+mn-cs"/>
        </a:defRPr>
      </a:lvl5pPr>
      <a:lvl6pPr marL="1555993" algn="l" defTabSz="622398" rtl="0" eaLnBrk="1" latinLnBrk="0" hangingPunct="1">
        <a:defRPr sz="1226" kern="1200">
          <a:solidFill>
            <a:schemeClr val="tx1"/>
          </a:solidFill>
          <a:latin typeface="+mn-lt"/>
          <a:ea typeface="+mn-ea"/>
          <a:cs typeface="+mn-cs"/>
        </a:defRPr>
      </a:lvl6pPr>
      <a:lvl7pPr marL="1867192" algn="l" defTabSz="622398" rtl="0" eaLnBrk="1" latinLnBrk="0" hangingPunct="1">
        <a:defRPr sz="1226" kern="1200">
          <a:solidFill>
            <a:schemeClr val="tx1"/>
          </a:solidFill>
          <a:latin typeface="+mn-lt"/>
          <a:ea typeface="+mn-ea"/>
          <a:cs typeface="+mn-cs"/>
        </a:defRPr>
      </a:lvl7pPr>
      <a:lvl8pPr marL="2178391" algn="l" defTabSz="622398" rtl="0" eaLnBrk="1" latinLnBrk="0" hangingPunct="1">
        <a:defRPr sz="1226" kern="1200">
          <a:solidFill>
            <a:schemeClr val="tx1"/>
          </a:solidFill>
          <a:latin typeface="+mn-lt"/>
          <a:ea typeface="+mn-ea"/>
          <a:cs typeface="+mn-cs"/>
        </a:defRPr>
      </a:lvl8pPr>
      <a:lvl9pPr marL="2489590" algn="l" defTabSz="622398" rtl="0" eaLnBrk="1" latinLnBrk="0" hangingPunct="1">
        <a:defRPr sz="12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www.mass.gov/news/baker-polito-administration-announces-targeted-measures-to-curb-rising-covid-19-cases" TargetMode="External"/><Relationship Id="rId2" Type="http://schemas.openxmlformats.org/officeDocument/2006/relationships/hyperlink" Target="https://portal.ct.gov/Office-of-the-Governor/News/Press-Releases/2020/11-2020/Governor-Lamont-Coronavirus-Update-November-2" TargetMode="Externa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02" y="-91752"/>
            <a:ext cx="9180399" cy="5168533"/>
          </a:xfrm>
          <a:prstGeom prst="rect">
            <a:avLst/>
          </a:prstGeom>
        </p:spPr>
      </p:pic>
      <p:sp>
        <p:nvSpPr>
          <p:cNvPr id="3" name="Rubrik 2"/>
          <p:cNvSpPr>
            <a:spLocks noGrp="1"/>
          </p:cNvSpPr>
          <p:nvPr>
            <p:ph type="title"/>
          </p:nvPr>
        </p:nvSpPr>
        <p:spPr>
          <a:xfrm>
            <a:off x="453916" y="395346"/>
            <a:ext cx="7583940" cy="2629194"/>
          </a:xfrm>
        </p:spPr>
        <p:txBody>
          <a:bodyPr wrap="square" lIns="91440" tIns="45720" rIns="91440" bIns="45720" anchor="t"/>
          <a:lstStyle/>
          <a:p>
            <a:pPr>
              <a:lnSpc>
                <a:spcPts val="4502"/>
              </a:lnSpc>
            </a:pPr>
            <a:r>
              <a:rPr lang="sv-SE" sz="5100"/>
              <a:t>People CMT</a:t>
            </a:r>
            <a:br>
              <a:rPr lang="sv-SE" sz="5100"/>
            </a:br>
            <a:r>
              <a:rPr lang="sv-SE" sz="5100"/>
              <a:t>Corona Virus CoVID-19</a:t>
            </a:r>
            <a:br>
              <a:rPr lang="sv-SE" sz="5100"/>
            </a:br>
            <a:br>
              <a:rPr lang="sv-SE" sz="5100"/>
            </a:br>
            <a:br>
              <a:rPr lang="sv-SE" sz="5100"/>
            </a:br>
            <a:r>
              <a:rPr lang="sv-SE" sz="2800"/>
              <a:t>November 3 2020</a:t>
            </a:r>
            <a:br>
              <a:rPr lang="sv-SE" sz="5100"/>
            </a:br>
            <a:br>
              <a:rPr lang="sv-SE" sz="5100"/>
            </a:br>
            <a:endParaRPr lang="sv-SE" sz="2881">
              <a:solidFill>
                <a:schemeClr val="bg1"/>
              </a:solidFill>
            </a:endParaRPr>
          </a:p>
        </p:txBody>
      </p:sp>
    </p:spTree>
    <p:extLst>
      <p:ext uri="{BB962C8B-B14F-4D97-AF65-F5344CB8AC3E}">
        <p14:creationId xmlns:p14="http://schemas.microsoft.com/office/powerpoint/2010/main" val="333814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C24216F-1D5B-4E02-BF04-AB64FC49828A}"/>
              </a:ext>
            </a:extLst>
          </p:cNvPr>
          <p:cNvPicPr>
            <a:picLocks noChangeAspect="1"/>
          </p:cNvPicPr>
          <p:nvPr/>
        </p:nvPicPr>
        <p:blipFill>
          <a:blip r:embed="rId3"/>
          <a:stretch>
            <a:fillRect/>
          </a:stretch>
        </p:blipFill>
        <p:spPr>
          <a:xfrm>
            <a:off x="5157033" y="3076577"/>
            <a:ext cx="1306064" cy="1010574"/>
          </a:xfrm>
          <a:prstGeom prst="rect">
            <a:avLst/>
          </a:prstGeom>
        </p:spPr>
      </p:pic>
      <p:sp>
        <p:nvSpPr>
          <p:cNvPr id="2" name="Title 1">
            <a:extLst>
              <a:ext uri="{FF2B5EF4-FFF2-40B4-BE49-F238E27FC236}">
                <a16:creationId xmlns:a16="http://schemas.microsoft.com/office/drawing/2014/main" id="{969458F4-EFD9-4F9C-A38D-55E346FDE759}"/>
              </a:ext>
            </a:extLst>
          </p:cNvPr>
          <p:cNvSpPr>
            <a:spLocks noGrp="1"/>
          </p:cNvSpPr>
          <p:nvPr>
            <p:ph type="title"/>
          </p:nvPr>
        </p:nvSpPr>
        <p:spPr>
          <a:xfrm>
            <a:off x="828819" y="31354"/>
            <a:ext cx="8389613" cy="323540"/>
          </a:xfrm>
        </p:spPr>
        <p:txBody>
          <a:bodyPr/>
          <a:lstStyle/>
          <a:p>
            <a:r>
              <a:rPr lang="en-US"/>
              <a:t>Belgium							Sweden</a:t>
            </a:r>
            <a:endParaRPr lang="en-GB"/>
          </a:p>
        </p:txBody>
      </p:sp>
      <p:sp>
        <p:nvSpPr>
          <p:cNvPr id="5" name="Date Placeholder 4">
            <a:extLst>
              <a:ext uri="{FF2B5EF4-FFF2-40B4-BE49-F238E27FC236}">
                <a16:creationId xmlns:a16="http://schemas.microsoft.com/office/drawing/2014/main" id="{87B440E1-B1E7-44DF-81FE-D5EE57F03E4C}"/>
              </a:ext>
            </a:extLst>
          </p:cNvPr>
          <p:cNvSpPr>
            <a:spLocks noGrp="1"/>
          </p:cNvSpPr>
          <p:nvPr>
            <p:ph type="dt" sz="half" idx="2"/>
          </p:nvPr>
        </p:nvSpPr>
        <p:spPr/>
        <p:txBody>
          <a:bodyPr/>
          <a:lstStyle/>
          <a:p>
            <a:r>
              <a:rPr lang="en-US"/>
              <a:t>YYYY.MM.DD</a:t>
            </a:r>
            <a:endParaRPr lang="en-GB"/>
          </a:p>
        </p:txBody>
      </p:sp>
      <p:sp>
        <p:nvSpPr>
          <p:cNvPr id="6" name="Footer Placeholder 5">
            <a:extLst>
              <a:ext uri="{FF2B5EF4-FFF2-40B4-BE49-F238E27FC236}">
                <a16:creationId xmlns:a16="http://schemas.microsoft.com/office/drawing/2014/main" id="{E53B3886-1A49-4E5A-86CA-CCB47545EB7A}"/>
              </a:ext>
            </a:extLst>
          </p:cNvPr>
          <p:cNvSpPr>
            <a:spLocks noGrp="1"/>
          </p:cNvSpPr>
          <p:nvPr>
            <p:ph type="ftr" sz="quarter" idx="3"/>
          </p:nvPr>
        </p:nvSpPr>
        <p:spPr/>
        <p:txBody>
          <a:bodyPr/>
          <a:lstStyle/>
          <a:p>
            <a:r>
              <a:rPr lang="en-US"/>
              <a:t>Presentation title, Full name, Security Class: Proprietary</a:t>
            </a:r>
            <a:endParaRPr lang="en-GB"/>
          </a:p>
        </p:txBody>
      </p:sp>
      <p:sp>
        <p:nvSpPr>
          <p:cNvPr id="7" name="Slide Number Placeholder 6">
            <a:extLst>
              <a:ext uri="{FF2B5EF4-FFF2-40B4-BE49-F238E27FC236}">
                <a16:creationId xmlns:a16="http://schemas.microsoft.com/office/drawing/2014/main" id="{C6C89BF9-8D1C-45BC-AA23-245236075EFA}"/>
              </a:ext>
            </a:extLst>
          </p:cNvPr>
          <p:cNvSpPr>
            <a:spLocks noGrp="1"/>
          </p:cNvSpPr>
          <p:nvPr>
            <p:ph type="sldNum" sz="quarter" idx="4"/>
          </p:nvPr>
        </p:nvSpPr>
        <p:spPr/>
        <p:txBody>
          <a:bodyPr/>
          <a:lstStyle/>
          <a:p>
            <a:fld id="{EECA8F73-ACC7-A64F-8F77-C8CBCE9A3AB4}" type="slidenum">
              <a:rPr lang="en-GB" smtClean="0"/>
              <a:pPr/>
              <a:t>10</a:t>
            </a:fld>
            <a:endParaRPr lang="en-GB"/>
          </a:p>
        </p:txBody>
      </p:sp>
      <p:pic>
        <p:nvPicPr>
          <p:cNvPr id="8" name="Picture 7">
            <a:extLst>
              <a:ext uri="{FF2B5EF4-FFF2-40B4-BE49-F238E27FC236}">
                <a16:creationId xmlns:a16="http://schemas.microsoft.com/office/drawing/2014/main" id="{4025E977-9621-476D-A39B-EF2B2570F8E8}"/>
              </a:ext>
            </a:extLst>
          </p:cNvPr>
          <p:cNvPicPr>
            <a:picLocks noChangeAspect="1"/>
          </p:cNvPicPr>
          <p:nvPr/>
        </p:nvPicPr>
        <p:blipFill>
          <a:blip r:embed="rId4"/>
          <a:stretch>
            <a:fillRect/>
          </a:stretch>
        </p:blipFill>
        <p:spPr>
          <a:xfrm>
            <a:off x="5431046" y="411746"/>
            <a:ext cx="3319287" cy="2664831"/>
          </a:xfrm>
          <a:prstGeom prst="rect">
            <a:avLst/>
          </a:prstGeom>
        </p:spPr>
      </p:pic>
      <p:pic>
        <p:nvPicPr>
          <p:cNvPr id="9" name="Picture 8">
            <a:extLst>
              <a:ext uri="{FF2B5EF4-FFF2-40B4-BE49-F238E27FC236}">
                <a16:creationId xmlns:a16="http://schemas.microsoft.com/office/drawing/2014/main" id="{5B5A9B40-227E-4DF0-93D2-E60F6728754D}"/>
              </a:ext>
            </a:extLst>
          </p:cNvPr>
          <p:cNvPicPr>
            <a:picLocks noChangeAspect="1"/>
          </p:cNvPicPr>
          <p:nvPr/>
        </p:nvPicPr>
        <p:blipFill>
          <a:blip r:embed="rId5"/>
          <a:stretch>
            <a:fillRect/>
          </a:stretch>
        </p:blipFill>
        <p:spPr>
          <a:xfrm>
            <a:off x="6722406" y="3219572"/>
            <a:ext cx="2424593" cy="1925516"/>
          </a:xfrm>
          <a:prstGeom prst="rect">
            <a:avLst/>
          </a:prstGeom>
        </p:spPr>
      </p:pic>
      <p:pic>
        <p:nvPicPr>
          <p:cNvPr id="10" name="Picture 9">
            <a:extLst>
              <a:ext uri="{FF2B5EF4-FFF2-40B4-BE49-F238E27FC236}">
                <a16:creationId xmlns:a16="http://schemas.microsoft.com/office/drawing/2014/main" id="{B07D0EBF-D34B-44DA-A520-005FFD9B47DE}"/>
              </a:ext>
            </a:extLst>
          </p:cNvPr>
          <p:cNvPicPr>
            <a:picLocks noChangeAspect="1"/>
          </p:cNvPicPr>
          <p:nvPr/>
        </p:nvPicPr>
        <p:blipFill>
          <a:blip r:embed="rId6"/>
          <a:stretch>
            <a:fillRect/>
          </a:stretch>
        </p:blipFill>
        <p:spPr>
          <a:xfrm>
            <a:off x="5771281" y="3219572"/>
            <a:ext cx="862785" cy="1925516"/>
          </a:xfrm>
          <a:prstGeom prst="rect">
            <a:avLst/>
          </a:prstGeom>
        </p:spPr>
      </p:pic>
      <p:pic>
        <p:nvPicPr>
          <p:cNvPr id="12" name="Picture 11">
            <a:extLst>
              <a:ext uri="{FF2B5EF4-FFF2-40B4-BE49-F238E27FC236}">
                <a16:creationId xmlns:a16="http://schemas.microsoft.com/office/drawing/2014/main" id="{DB9B2CD1-59BA-440E-AE91-DD38AA4E2EE9}"/>
              </a:ext>
            </a:extLst>
          </p:cNvPr>
          <p:cNvPicPr>
            <a:picLocks noChangeAspect="1"/>
          </p:cNvPicPr>
          <p:nvPr/>
        </p:nvPicPr>
        <p:blipFill>
          <a:blip r:embed="rId7"/>
          <a:stretch>
            <a:fillRect/>
          </a:stretch>
        </p:blipFill>
        <p:spPr>
          <a:xfrm>
            <a:off x="349540" y="2248173"/>
            <a:ext cx="2685720" cy="775875"/>
          </a:xfrm>
          <a:prstGeom prst="rect">
            <a:avLst/>
          </a:prstGeom>
        </p:spPr>
      </p:pic>
      <p:pic>
        <p:nvPicPr>
          <p:cNvPr id="13" name="Picture 12">
            <a:extLst>
              <a:ext uri="{FF2B5EF4-FFF2-40B4-BE49-F238E27FC236}">
                <a16:creationId xmlns:a16="http://schemas.microsoft.com/office/drawing/2014/main" id="{7B8F282A-49F8-44E6-9108-B6E88A5FBA03}"/>
              </a:ext>
            </a:extLst>
          </p:cNvPr>
          <p:cNvPicPr>
            <a:picLocks noChangeAspect="1"/>
          </p:cNvPicPr>
          <p:nvPr/>
        </p:nvPicPr>
        <p:blipFill>
          <a:blip r:embed="rId8"/>
          <a:stretch>
            <a:fillRect/>
          </a:stretch>
        </p:blipFill>
        <p:spPr>
          <a:xfrm>
            <a:off x="360527" y="3977528"/>
            <a:ext cx="2685720" cy="799141"/>
          </a:xfrm>
          <a:prstGeom prst="rect">
            <a:avLst/>
          </a:prstGeom>
        </p:spPr>
      </p:pic>
      <p:pic>
        <p:nvPicPr>
          <p:cNvPr id="14" name="Picture 13">
            <a:extLst>
              <a:ext uri="{FF2B5EF4-FFF2-40B4-BE49-F238E27FC236}">
                <a16:creationId xmlns:a16="http://schemas.microsoft.com/office/drawing/2014/main" id="{00280E55-73CB-4CA2-8D2A-DD1F3E9D2940}"/>
              </a:ext>
            </a:extLst>
          </p:cNvPr>
          <p:cNvPicPr>
            <a:picLocks noChangeAspect="1"/>
          </p:cNvPicPr>
          <p:nvPr/>
        </p:nvPicPr>
        <p:blipFill>
          <a:blip r:embed="rId9"/>
          <a:stretch>
            <a:fillRect/>
          </a:stretch>
        </p:blipFill>
        <p:spPr>
          <a:xfrm>
            <a:off x="3047743" y="2248173"/>
            <a:ext cx="1629116" cy="2551999"/>
          </a:xfrm>
          <a:prstGeom prst="rect">
            <a:avLst/>
          </a:prstGeom>
        </p:spPr>
      </p:pic>
      <p:pic>
        <p:nvPicPr>
          <p:cNvPr id="15" name="Picture 14">
            <a:extLst>
              <a:ext uri="{FF2B5EF4-FFF2-40B4-BE49-F238E27FC236}">
                <a16:creationId xmlns:a16="http://schemas.microsoft.com/office/drawing/2014/main" id="{2F5711F9-5CC6-4BB0-AE65-D5114530F716}"/>
              </a:ext>
            </a:extLst>
          </p:cNvPr>
          <p:cNvPicPr>
            <a:picLocks noChangeAspect="1"/>
          </p:cNvPicPr>
          <p:nvPr/>
        </p:nvPicPr>
        <p:blipFill>
          <a:blip r:embed="rId10"/>
          <a:stretch>
            <a:fillRect/>
          </a:stretch>
        </p:blipFill>
        <p:spPr>
          <a:xfrm>
            <a:off x="349540" y="3132402"/>
            <a:ext cx="2696707" cy="757815"/>
          </a:xfrm>
          <a:prstGeom prst="rect">
            <a:avLst/>
          </a:prstGeom>
        </p:spPr>
      </p:pic>
      <p:pic>
        <p:nvPicPr>
          <p:cNvPr id="16" name="Picture 15">
            <a:extLst>
              <a:ext uri="{FF2B5EF4-FFF2-40B4-BE49-F238E27FC236}">
                <a16:creationId xmlns:a16="http://schemas.microsoft.com/office/drawing/2014/main" id="{5BB64FA1-8714-4646-AB4C-49FCD6F757F9}"/>
              </a:ext>
            </a:extLst>
          </p:cNvPr>
          <p:cNvPicPr>
            <a:picLocks noChangeAspect="1"/>
          </p:cNvPicPr>
          <p:nvPr/>
        </p:nvPicPr>
        <p:blipFill>
          <a:blip r:embed="rId11"/>
          <a:stretch>
            <a:fillRect/>
          </a:stretch>
        </p:blipFill>
        <p:spPr>
          <a:xfrm>
            <a:off x="230164" y="658040"/>
            <a:ext cx="4587544" cy="1354646"/>
          </a:xfrm>
          <a:prstGeom prst="rect">
            <a:avLst/>
          </a:prstGeom>
        </p:spPr>
      </p:pic>
    </p:spTree>
    <p:extLst>
      <p:ext uri="{BB962C8B-B14F-4D97-AF65-F5344CB8AC3E}">
        <p14:creationId xmlns:p14="http://schemas.microsoft.com/office/powerpoint/2010/main" val="765510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01689C-B47E-4AE3-84CF-8139D8DD9856}"/>
              </a:ext>
            </a:extLst>
          </p:cNvPr>
          <p:cNvSpPr>
            <a:spLocks noGrp="1"/>
          </p:cNvSpPr>
          <p:nvPr>
            <p:ph sz="quarter" idx="35"/>
          </p:nvPr>
        </p:nvSpPr>
        <p:spPr/>
        <p:txBody>
          <a:bodyPr/>
          <a:lstStyle/>
          <a:p>
            <a:endParaRPr lang="en-GB"/>
          </a:p>
        </p:txBody>
      </p:sp>
      <p:sp>
        <p:nvSpPr>
          <p:cNvPr id="5" name="Date Placeholder 4">
            <a:extLst>
              <a:ext uri="{FF2B5EF4-FFF2-40B4-BE49-F238E27FC236}">
                <a16:creationId xmlns:a16="http://schemas.microsoft.com/office/drawing/2014/main" id="{3955E4D5-6948-4260-A4AD-637DC22B07D0}"/>
              </a:ext>
            </a:extLst>
          </p:cNvPr>
          <p:cNvSpPr>
            <a:spLocks noGrp="1"/>
          </p:cNvSpPr>
          <p:nvPr>
            <p:ph type="dt" sz="half" idx="2"/>
          </p:nvPr>
        </p:nvSpPr>
        <p:spPr/>
        <p:txBody>
          <a:bodyPr/>
          <a:lstStyle/>
          <a:p>
            <a:r>
              <a:rPr lang="en-US"/>
              <a:t>YYYY.MM.DD</a:t>
            </a:r>
            <a:endParaRPr lang="en-GB"/>
          </a:p>
        </p:txBody>
      </p:sp>
      <p:sp>
        <p:nvSpPr>
          <p:cNvPr id="6" name="Footer Placeholder 5">
            <a:extLst>
              <a:ext uri="{FF2B5EF4-FFF2-40B4-BE49-F238E27FC236}">
                <a16:creationId xmlns:a16="http://schemas.microsoft.com/office/drawing/2014/main" id="{2A5D1E97-178D-44A4-A865-23FE434722C5}"/>
              </a:ext>
            </a:extLst>
          </p:cNvPr>
          <p:cNvSpPr>
            <a:spLocks noGrp="1"/>
          </p:cNvSpPr>
          <p:nvPr>
            <p:ph type="ftr" sz="quarter" idx="3"/>
          </p:nvPr>
        </p:nvSpPr>
        <p:spPr/>
        <p:txBody>
          <a:bodyPr/>
          <a:lstStyle/>
          <a:p>
            <a:r>
              <a:rPr lang="en-US"/>
              <a:t>Presentation title, Full name, Security Class: Proprietary</a:t>
            </a:r>
            <a:endParaRPr lang="en-GB"/>
          </a:p>
        </p:txBody>
      </p:sp>
      <p:sp>
        <p:nvSpPr>
          <p:cNvPr id="7" name="Slide Number Placeholder 6">
            <a:extLst>
              <a:ext uri="{FF2B5EF4-FFF2-40B4-BE49-F238E27FC236}">
                <a16:creationId xmlns:a16="http://schemas.microsoft.com/office/drawing/2014/main" id="{45351408-67DE-444E-89B7-4E6C6790565D}"/>
              </a:ext>
            </a:extLst>
          </p:cNvPr>
          <p:cNvSpPr>
            <a:spLocks noGrp="1"/>
          </p:cNvSpPr>
          <p:nvPr>
            <p:ph type="sldNum" sz="quarter" idx="4"/>
          </p:nvPr>
        </p:nvSpPr>
        <p:spPr/>
        <p:txBody>
          <a:bodyPr/>
          <a:lstStyle/>
          <a:p>
            <a:fld id="{EECA8F73-ACC7-A64F-8F77-C8CBCE9A3AB4}" type="slidenum">
              <a:rPr lang="en-GB" smtClean="0"/>
              <a:pPr/>
              <a:t>11</a:t>
            </a:fld>
            <a:endParaRPr lang="en-GB"/>
          </a:p>
        </p:txBody>
      </p:sp>
      <p:pic>
        <p:nvPicPr>
          <p:cNvPr id="8" name="Picture 7">
            <a:extLst>
              <a:ext uri="{FF2B5EF4-FFF2-40B4-BE49-F238E27FC236}">
                <a16:creationId xmlns:a16="http://schemas.microsoft.com/office/drawing/2014/main" id="{B6DB1593-2D5E-4495-A1B9-09FC0345A1AC}"/>
              </a:ext>
            </a:extLst>
          </p:cNvPr>
          <p:cNvPicPr>
            <a:picLocks noChangeAspect="1"/>
          </p:cNvPicPr>
          <p:nvPr/>
        </p:nvPicPr>
        <p:blipFill>
          <a:blip r:embed="rId2"/>
          <a:stretch>
            <a:fillRect/>
          </a:stretch>
        </p:blipFill>
        <p:spPr>
          <a:xfrm>
            <a:off x="177" y="625900"/>
            <a:ext cx="4682113" cy="4156149"/>
          </a:xfrm>
          <a:prstGeom prst="rect">
            <a:avLst/>
          </a:prstGeom>
        </p:spPr>
      </p:pic>
      <p:pic>
        <p:nvPicPr>
          <p:cNvPr id="9" name="Picture 8">
            <a:extLst>
              <a:ext uri="{FF2B5EF4-FFF2-40B4-BE49-F238E27FC236}">
                <a16:creationId xmlns:a16="http://schemas.microsoft.com/office/drawing/2014/main" id="{2D573F69-2BF0-4543-9847-7E80AA245ED9}"/>
              </a:ext>
            </a:extLst>
          </p:cNvPr>
          <p:cNvPicPr>
            <a:picLocks noChangeAspect="1"/>
          </p:cNvPicPr>
          <p:nvPr/>
        </p:nvPicPr>
        <p:blipFill>
          <a:blip r:embed="rId3"/>
          <a:stretch>
            <a:fillRect/>
          </a:stretch>
        </p:blipFill>
        <p:spPr>
          <a:xfrm>
            <a:off x="4689927" y="637222"/>
            <a:ext cx="4345285" cy="3944966"/>
          </a:xfrm>
          <a:prstGeom prst="rect">
            <a:avLst/>
          </a:prstGeom>
        </p:spPr>
      </p:pic>
    </p:spTree>
    <p:extLst>
      <p:ext uri="{BB962C8B-B14F-4D97-AF65-F5344CB8AC3E}">
        <p14:creationId xmlns:p14="http://schemas.microsoft.com/office/powerpoint/2010/main" val="1842771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DBF430-25B8-3D4C-B4F4-E8EF84F21C9A}"/>
              </a:ext>
            </a:extLst>
          </p:cNvPr>
          <p:cNvSpPr/>
          <p:nvPr/>
        </p:nvSpPr>
        <p:spPr>
          <a:xfrm>
            <a:off x="3345642" y="4880826"/>
            <a:ext cx="2455891" cy="284052"/>
          </a:xfrm>
          <a:prstGeom prst="rect">
            <a:avLst/>
          </a:prstGeom>
        </p:spPr>
        <p:txBody>
          <a:bodyPr wrap="square">
            <a:spAutoFit/>
          </a:bodyPr>
          <a:lstStyle/>
          <a:p>
            <a:pPr algn="ctr"/>
            <a:r>
              <a:rPr lang="en-GB" sz="623">
                <a:latin typeface="Volvo Novum Light" panose="020B0303040502060204" pitchFamily="34" charset="0"/>
                <a:cs typeface="Volvo Novum Light" panose="020B0303040502060204" pitchFamily="34" charset="0"/>
              </a:rPr>
              <a:t>Source: </a:t>
            </a:r>
            <a:r>
              <a:rPr lang="en-GB" sz="623" err="1">
                <a:latin typeface="Volvo Novum Light" panose="020B0303040502060204" pitchFamily="34" charset="0"/>
                <a:cs typeface="Volvo Novum Light" panose="020B0303040502060204" pitchFamily="34" charset="0"/>
              </a:rPr>
              <a:t>Folkhälsomyndigheten</a:t>
            </a:r>
            <a:r>
              <a:rPr lang="en-GB" sz="623">
                <a:latin typeface="Volvo Novum Light" panose="020B0303040502060204" pitchFamily="34" charset="0"/>
                <a:cs typeface="Volvo Novum Light" panose="020B0303040502060204" pitchFamily="34" charset="0"/>
              </a:rPr>
              <a:t>, Public health agency of Sweden </a:t>
            </a:r>
          </a:p>
        </p:txBody>
      </p:sp>
      <p:pic>
        <p:nvPicPr>
          <p:cNvPr id="7" name="Picture 6">
            <a:extLst>
              <a:ext uri="{FF2B5EF4-FFF2-40B4-BE49-F238E27FC236}">
                <a16:creationId xmlns:a16="http://schemas.microsoft.com/office/drawing/2014/main" id="{462CAF7A-ACE8-3C42-A333-46282815F0AD}"/>
              </a:ext>
            </a:extLst>
          </p:cNvPr>
          <p:cNvPicPr>
            <a:picLocks noChangeAspect="1"/>
          </p:cNvPicPr>
          <p:nvPr/>
        </p:nvPicPr>
        <p:blipFill>
          <a:blip r:embed="rId2"/>
          <a:stretch>
            <a:fillRect/>
          </a:stretch>
        </p:blipFill>
        <p:spPr>
          <a:xfrm>
            <a:off x="4095938" y="129360"/>
            <a:ext cx="968334" cy="75530"/>
          </a:xfrm>
          <a:prstGeom prst="rect">
            <a:avLst/>
          </a:prstGeom>
        </p:spPr>
      </p:pic>
      <p:sp>
        <p:nvSpPr>
          <p:cNvPr id="8" name="TextBox 7">
            <a:extLst>
              <a:ext uri="{FF2B5EF4-FFF2-40B4-BE49-F238E27FC236}">
                <a16:creationId xmlns:a16="http://schemas.microsoft.com/office/drawing/2014/main" id="{CFD2C678-7AB2-F34C-9539-CAE1315B0D67}"/>
              </a:ext>
            </a:extLst>
          </p:cNvPr>
          <p:cNvSpPr txBox="1"/>
          <p:nvPr/>
        </p:nvSpPr>
        <p:spPr>
          <a:xfrm>
            <a:off x="3928410" y="446601"/>
            <a:ext cx="1290354" cy="379976"/>
          </a:xfrm>
          <a:prstGeom prst="rect">
            <a:avLst/>
          </a:prstGeom>
          <a:noFill/>
        </p:spPr>
        <p:txBody>
          <a:bodyPr wrap="none" rtlCol="0">
            <a:spAutoFit/>
          </a:bodyPr>
          <a:lstStyle/>
          <a:p>
            <a:pPr algn="ctr"/>
            <a:r>
              <a:rPr lang="x-none" sz="1869" b="1">
                <a:solidFill>
                  <a:srgbClr val="1D3355"/>
                </a:solidFill>
                <a:latin typeface="Volvo Novum" panose="020B0503040502060204" pitchFamily="34" charset="0"/>
                <a:cs typeface="Volvo Novum" panose="020B0503040502060204" pitchFamily="34" charset="0"/>
              </a:rPr>
              <a:t>Stay Well</a:t>
            </a:r>
          </a:p>
        </p:txBody>
      </p:sp>
      <p:sp>
        <p:nvSpPr>
          <p:cNvPr id="9" name="TextBox 8">
            <a:extLst>
              <a:ext uri="{FF2B5EF4-FFF2-40B4-BE49-F238E27FC236}">
                <a16:creationId xmlns:a16="http://schemas.microsoft.com/office/drawing/2014/main" id="{38CBDA75-D3E4-F54F-BE7B-E47BD6945F2F}"/>
              </a:ext>
            </a:extLst>
          </p:cNvPr>
          <p:cNvSpPr txBox="1"/>
          <p:nvPr/>
        </p:nvSpPr>
        <p:spPr>
          <a:xfrm>
            <a:off x="3846465" y="1253656"/>
            <a:ext cx="2373895" cy="535852"/>
          </a:xfrm>
          <a:prstGeom prst="rect">
            <a:avLst/>
          </a:prstGeom>
          <a:noFill/>
        </p:spPr>
        <p:txBody>
          <a:bodyPr wrap="square" rtlCol="0">
            <a:spAutoFit/>
          </a:bodyPr>
          <a:lstStyle/>
          <a:p>
            <a:r>
              <a:rPr lang="en-GB" sz="701">
                <a:solidFill>
                  <a:srgbClr val="A85F00"/>
                </a:solidFill>
                <a:latin typeface="Volvo Novum Medium" panose="020B0503040502060204" pitchFamily="34" charset="0"/>
                <a:cs typeface="Volvo Novum Medium" panose="020B0503040502060204" pitchFamily="34" charset="0"/>
              </a:rPr>
              <a:t>Wash your hands </a:t>
            </a:r>
          </a:p>
          <a:p>
            <a:r>
              <a:rPr lang="en-GB" sz="727">
                <a:solidFill>
                  <a:srgbClr val="1D3355"/>
                </a:solidFill>
                <a:latin typeface="Volvo Novum" panose="020B0503040502060204" pitchFamily="34" charset="0"/>
                <a:cs typeface="Volvo Novum" panose="020B0503040502060204" pitchFamily="34" charset="0"/>
              </a:rPr>
              <a:t>Wash your hands often with soap and warm water. </a:t>
            </a:r>
          </a:p>
          <a:p>
            <a:r>
              <a:rPr lang="en-GB" sz="727">
                <a:solidFill>
                  <a:srgbClr val="1D3355"/>
                </a:solidFill>
                <a:latin typeface="Volvo Novum" panose="020B0503040502060204" pitchFamily="34" charset="0"/>
                <a:cs typeface="Volvo Novum" panose="020B0503040502060204" pitchFamily="34" charset="0"/>
              </a:rPr>
              <a:t>Alcohol-based hand rub can be an alternative when</a:t>
            </a:r>
          </a:p>
          <a:p>
            <a:r>
              <a:rPr lang="en-GB" sz="727">
                <a:solidFill>
                  <a:srgbClr val="1D3355"/>
                </a:solidFill>
                <a:latin typeface="Volvo Novum" panose="020B0503040502060204" pitchFamily="34" charset="0"/>
                <a:cs typeface="Volvo Novum" panose="020B0503040502060204" pitchFamily="34" charset="0"/>
              </a:rPr>
              <a:t>you are unable to wash hands. </a:t>
            </a:r>
          </a:p>
        </p:txBody>
      </p:sp>
      <p:sp>
        <p:nvSpPr>
          <p:cNvPr id="10" name="TextBox 9">
            <a:extLst>
              <a:ext uri="{FF2B5EF4-FFF2-40B4-BE49-F238E27FC236}">
                <a16:creationId xmlns:a16="http://schemas.microsoft.com/office/drawing/2014/main" id="{90C82BF2-C726-B640-B3FB-BF9BF1FEEA71}"/>
              </a:ext>
            </a:extLst>
          </p:cNvPr>
          <p:cNvSpPr txBox="1"/>
          <p:nvPr/>
        </p:nvSpPr>
        <p:spPr>
          <a:xfrm>
            <a:off x="3846465" y="2762962"/>
            <a:ext cx="2373895" cy="755591"/>
          </a:xfrm>
          <a:prstGeom prst="rect">
            <a:avLst/>
          </a:prstGeom>
          <a:noFill/>
        </p:spPr>
        <p:txBody>
          <a:bodyPr wrap="square" rtlCol="0">
            <a:spAutoFit/>
          </a:bodyPr>
          <a:lstStyle/>
          <a:p>
            <a:r>
              <a:rPr lang="en-GB" sz="701">
                <a:solidFill>
                  <a:srgbClr val="A85F00"/>
                </a:solidFill>
                <a:latin typeface="Volvo Novum Medium" panose="020B0503040502060204" pitchFamily="34" charset="0"/>
                <a:cs typeface="Volvo Novum Medium" panose="020B0503040502060204" pitchFamily="34" charset="0"/>
              </a:rPr>
              <a:t>Sneeze into the bend of your elbow</a:t>
            </a:r>
          </a:p>
          <a:p>
            <a:r>
              <a:rPr lang="en-GB" sz="701">
                <a:solidFill>
                  <a:srgbClr val="A85F00"/>
                </a:solidFill>
                <a:latin typeface="Volvo Novum Medium" panose="020B0503040502060204" pitchFamily="34" charset="0"/>
                <a:cs typeface="Volvo Novum Medium" panose="020B0503040502060204" pitchFamily="34" charset="0"/>
              </a:rPr>
              <a:t>or into a tissue</a:t>
            </a:r>
          </a:p>
          <a:p>
            <a:r>
              <a:rPr lang="en-GB" sz="727">
                <a:solidFill>
                  <a:srgbClr val="1D3355"/>
                </a:solidFill>
                <a:latin typeface="Volvo Novum" panose="020B0503040502060204" pitchFamily="34" charset="0"/>
                <a:cs typeface="Volvo Novum" panose="020B0503040502060204" pitchFamily="34" charset="0"/>
              </a:rPr>
              <a:t>Cough and sneeze into the bend of your elbow or into</a:t>
            </a:r>
          </a:p>
          <a:p>
            <a:r>
              <a:rPr lang="en-GB" sz="727">
                <a:solidFill>
                  <a:srgbClr val="1D3355"/>
                </a:solidFill>
                <a:latin typeface="Volvo Novum" panose="020B0503040502060204" pitchFamily="34" charset="0"/>
                <a:cs typeface="Volvo Novum" panose="020B0503040502060204" pitchFamily="34" charset="0"/>
              </a:rPr>
              <a:t>a tissue to prevent infection from spreading around you, or from contaminating your hands. </a:t>
            </a:r>
          </a:p>
        </p:txBody>
      </p:sp>
      <p:sp>
        <p:nvSpPr>
          <p:cNvPr id="11" name="TextBox 10">
            <a:extLst>
              <a:ext uri="{FF2B5EF4-FFF2-40B4-BE49-F238E27FC236}">
                <a16:creationId xmlns:a16="http://schemas.microsoft.com/office/drawing/2014/main" id="{0D41F1ED-44D3-A94F-9CE5-EA15D943792C}"/>
              </a:ext>
            </a:extLst>
          </p:cNvPr>
          <p:cNvSpPr txBox="1"/>
          <p:nvPr/>
        </p:nvSpPr>
        <p:spPr>
          <a:xfrm>
            <a:off x="3846465" y="3679176"/>
            <a:ext cx="2373895" cy="535852"/>
          </a:xfrm>
          <a:prstGeom prst="rect">
            <a:avLst/>
          </a:prstGeom>
          <a:noFill/>
        </p:spPr>
        <p:txBody>
          <a:bodyPr wrap="square" rtlCol="0">
            <a:spAutoFit/>
          </a:bodyPr>
          <a:lstStyle/>
          <a:p>
            <a:r>
              <a:rPr lang="en-GB" sz="701">
                <a:solidFill>
                  <a:srgbClr val="A85F00"/>
                </a:solidFill>
                <a:latin typeface="Volvo Novum Medium" panose="020B0503040502060204" pitchFamily="34" charset="0"/>
                <a:cs typeface="Volvo Novum Medium" panose="020B0503040502060204" pitchFamily="34" charset="0"/>
              </a:rPr>
              <a:t>Avoid touching your face</a:t>
            </a:r>
          </a:p>
          <a:p>
            <a:r>
              <a:rPr lang="en-GB" sz="727">
                <a:solidFill>
                  <a:srgbClr val="1D3355"/>
                </a:solidFill>
                <a:latin typeface="Volvo Novum" panose="020B0503040502060204" pitchFamily="34" charset="0"/>
                <a:cs typeface="Volvo Novum" panose="020B0503040502060204" pitchFamily="34" charset="0"/>
              </a:rPr>
              <a:t>A general preventive measure against respiratory infection is to avoid touching your face and eyes</a:t>
            </a:r>
          </a:p>
          <a:p>
            <a:r>
              <a:rPr lang="en-GB" sz="727">
                <a:solidFill>
                  <a:srgbClr val="1D3355"/>
                </a:solidFill>
                <a:latin typeface="Volvo Novum" panose="020B0503040502060204" pitchFamily="34" charset="0"/>
                <a:cs typeface="Volvo Novum" panose="020B0503040502060204" pitchFamily="34" charset="0"/>
              </a:rPr>
              <a:t>and to avoid close contact with sick people. </a:t>
            </a:r>
          </a:p>
        </p:txBody>
      </p:sp>
      <p:pic>
        <p:nvPicPr>
          <p:cNvPr id="3" name="Picture 2" descr="A picture containing yellow, man, black, holding&#10;&#10;Description automatically generated">
            <a:extLst>
              <a:ext uri="{FF2B5EF4-FFF2-40B4-BE49-F238E27FC236}">
                <a16:creationId xmlns:a16="http://schemas.microsoft.com/office/drawing/2014/main" id="{D0EEC407-3DB1-BB4A-B961-B23B635D29DB}"/>
              </a:ext>
            </a:extLst>
          </p:cNvPr>
          <p:cNvPicPr>
            <a:picLocks noChangeAspect="1"/>
          </p:cNvPicPr>
          <p:nvPr/>
        </p:nvPicPr>
        <p:blipFill>
          <a:blip r:embed="rId3"/>
          <a:stretch>
            <a:fillRect/>
          </a:stretch>
        </p:blipFill>
        <p:spPr>
          <a:xfrm>
            <a:off x="3027573" y="3622878"/>
            <a:ext cx="640038" cy="640038"/>
          </a:xfrm>
          <a:prstGeom prst="rect">
            <a:avLst/>
          </a:prstGeom>
        </p:spPr>
      </p:pic>
      <p:pic>
        <p:nvPicPr>
          <p:cNvPr id="5" name="Picture 4" descr="A picture containing table, indoor, cake, cup&#10;&#10;Description automatically generated">
            <a:extLst>
              <a:ext uri="{FF2B5EF4-FFF2-40B4-BE49-F238E27FC236}">
                <a16:creationId xmlns:a16="http://schemas.microsoft.com/office/drawing/2014/main" id="{AB10846A-469A-BF46-A77C-4BBC59A54C3C}"/>
              </a:ext>
            </a:extLst>
          </p:cNvPr>
          <p:cNvPicPr>
            <a:picLocks noChangeAspect="1"/>
          </p:cNvPicPr>
          <p:nvPr/>
        </p:nvPicPr>
        <p:blipFill>
          <a:blip r:embed="rId4"/>
          <a:stretch>
            <a:fillRect/>
          </a:stretch>
        </p:blipFill>
        <p:spPr>
          <a:xfrm>
            <a:off x="3025622" y="1170520"/>
            <a:ext cx="640038" cy="640038"/>
          </a:xfrm>
          <a:prstGeom prst="rect">
            <a:avLst/>
          </a:prstGeom>
        </p:spPr>
      </p:pic>
      <p:pic>
        <p:nvPicPr>
          <p:cNvPr id="14" name="Picture 13" descr="A picture containing person, man, food, young&#10;&#10;Description automatically generated">
            <a:extLst>
              <a:ext uri="{FF2B5EF4-FFF2-40B4-BE49-F238E27FC236}">
                <a16:creationId xmlns:a16="http://schemas.microsoft.com/office/drawing/2014/main" id="{81339AB0-E139-7C4E-B4E4-6584A42619A8}"/>
              </a:ext>
            </a:extLst>
          </p:cNvPr>
          <p:cNvPicPr>
            <a:picLocks noChangeAspect="1"/>
          </p:cNvPicPr>
          <p:nvPr/>
        </p:nvPicPr>
        <p:blipFill>
          <a:blip r:embed="rId5"/>
          <a:stretch>
            <a:fillRect/>
          </a:stretch>
        </p:blipFill>
        <p:spPr>
          <a:xfrm>
            <a:off x="3031476" y="2806262"/>
            <a:ext cx="636135" cy="640038"/>
          </a:xfrm>
          <a:prstGeom prst="rect">
            <a:avLst/>
          </a:prstGeom>
        </p:spPr>
      </p:pic>
      <p:sp>
        <p:nvSpPr>
          <p:cNvPr id="12" name="TextBox 11">
            <a:extLst>
              <a:ext uri="{FF2B5EF4-FFF2-40B4-BE49-F238E27FC236}">
                <a16:creationId xmlns:a16="http://schemas.microsoft.com/office/drawing/2014/main" id="{E434FD34-8531-46AE-A020-632C9DA83D67}"/>
              </a:ext>
            </a:extLst>
          </p:cNvPr>
          <p:cNvSpPr txBox="1"/>
          <p:nvPr/>
        </p:nvSpPr>
        <p:spPr>
          <a:xfrm>
            <a:off x="3846465" y="1992142"/>
            <a:ext cx="2373895" cy="647741"/>
          </a:xfrm>
          <a:prstGeom prst="rect">
            <a:avLst/>
          </a:prstGeom>
          <a:noFill/>
        </p:spPr>
        <p:txBody>
          <a:bodyPr wrap="square" rtlCol="0">
            <a:spAutoFit/>
          </a:bodyPr>
          <a:lstStyle/>
          <a:p>
            <a:r>
              <a:rPr lang="en-GB" sz="701">
                <a:solidFill>
                  <a:srgbClr val="A85F00"/>
                </a:solidFill>
                <a:latin typeface="Volvo Novum Medium" panose="020B0503040502060204" pitchFamily="34" charset="0"/>
                <a:cs typeface="Volvo Novum Medium" panose="020B0503040502060204" pitchFamily="34" charset="0"/>
              </a:rPr>
              <a:t>Stay at home if you have any symptoms</a:t>
            </a:r>
            <a:endParaRPr lang="en-GB" sz="727">
              <a:solidFill>
                <a:srgbClr val="1D3355"/>
              </a:solidFill>
              <a:latin typeface="Volvo Novum" panose="020B0503040502060204" pitchFamily="34" charset="0"/>
              <a:cs typeface="Volvo Novum" panose="020B0503040502060204" pitchFamily="34" charset="0"/>
            </a:endParaRPr>
          </a:p>
          <a:p>
            <a:r>
              <a:rPr lang="en-GB" sz="727">
                <a:solidFill>
                  <a:srgbClr val="1D3355"/>
                </a:solidFill>
                <a:latin typeface="Volvo Novum" panose="020B0503040502060204" pitchFamily="34" charset="0"/>
                <a:cs typeface="Volvo Novum" panose="020B0503040502060204" pitchFamily="34" charset="0"/>
              </a:rPr>
              <a:t>Stay at home when you’re sick – even if your symptoms are mild – to avoid infecting people on the bus, at work or in areas where you are close to others. </a:t>
            </a:r>
          </a:p>
        </p:txBody>
      </p:sp>
      <p:pic>
        <p:nvPicPr>
          <p:cNvPr id="13" name="Picture 12" descr="A person standing in front of a mirror posing for the camera&#10;&#10;Description automatically generated">
            <a:extLst>
              <a:ext uri="{FF2B5EF4-FFF2-40B4-BE49-F238E27FC236}">
                <a16:creationId xmlns:a16="http://schemas.microsoft.com/office/drawing/2014/main" id="{0B1098D6-540D-7742-B7D6-3B2C6B8F2136}"/>
              </a:ext>
            </a:extLst>
          </p:cNvPr>
          <p:cNvPicPr>
            <a:picLocks noChangeAspect="1"/>
          </p:cNvPicPr>
          <p:nvPr/>
        </p:nvPicPr>
        <p:blipFill>
          <a:blip r:embed="rId6"/>
          <a:stretch>
            <a:fillRect/>
          </a:stretch>
        </p:blipFill>
        <p:spPr>
          <a:xfrm>
            <a:off x="3031476" y="1981443"/>
            <a:ext cx="653934" cy="653934"/>
          </a:xfrm>
          <a:prstGeom prst="rect">
            <a:avLst/>
          </a:prstGeom>
        </p:spPr>
      </p:pic>
    </p:spTree>
    <p:extLst>
      <p:ext uri="{BB962C8B-B14F-4D97-AF65-F5344CB8AC3E}">
        <p14:creationId xmlns:p14="http://schemas.microsoft.com/office/powerpoint/2010/main" val="47252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x-none"/>
          </a:p>
        </p:txBody>
      </p:sp>
      <p:pic>
        <p:nvPicPr>
          <p:cNvPr id="5" name="Picture 4"/>
          <p:cNvPicPr>
            <a:picLocks noChangeAspect="1"/>
          </p:cNvPicPr>
          <p:nvPr/>
        </p:nvPicPr>
        <p:blipFill>
          <a:blip r:embed="rId2"/>
          <a:stretch>
            <a:fillRect/>
          </a:stretch>
        </p:blipFill>
        <p:spPr>
          <a:xfrm>
            <a:off x="192087" y="134144"/>
            <a:ext cx="8763000" cy="4876800"/>
          </a:xfrm>
          <a:prstGeom prst="rect">
            <a:avLst/>
          </a:prstGeom>
        </p:spPr>
      </p:pic>
    </p:spTree>
    <p:extLst>
      <p:ext uri="{BB962C8B-B14F-4D97-AF65-F5344CB8AC3E}">
        <p14:creationId xmlns:p14="http://schemas.microsoft.com/office/powerpoint/2010/main" val="33221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73F1C7F-B58C-4CC9-8CC7-5DC1DCFC60F7}"/>
              </a:ext>
            </a:extLst>
          </p:cNvPr>
          <p:cNvSpPr>
            <a:spLocks noGrp="1"/>
          </p:cNvSpPr>
          <p:nvPr>
            <p:ph type="dt" sz="half" idx="2"/>
          </p:nvPr>
        </p:nvSpPr>
        <p:spPr/>
        <p:txBody>
          <a:bodyPr/>
          <a:lstStyle/>
          <a:p>
            <a:pPr defTabSz="685916">
              <a:defRPr/>
            </a:pPr>
            <a:r>
              <a:rPr lang="en-GB">
                <a:solidFill>
                  <a:srgbClr val="FFFFFF">
                    <a:lumMod val="50000"/>
                  </a:srgbClr>
                </a:solidFill>
              </a:rPr>
              <a:t>2020-04-06</a:t>
            </a:r>
          </a:p>
        </p:txBody>
      </p:sp>
      <p:sp>
        <p:nvSpPr>
          <p:cNvPr id="5" name="Footer Placeholder 4">
            <a:extLst>
              <a:ext uri="{FF2B5EF4-FFF2-40B4-BE49-F238E27FC236}">
                <a16:creationId xmlns:a16="http://schemas.microsoft.com/office/drawing/2014/main" id="{DA02670F-898D-4445-8F2E-B70DF02F12D1}"/>
              </a:ext>
            </a:extLst>
          </p:cNvPr>
          <p:cNvSpPr>
            <a:spLocks noGrp="1"/>
          </p:cNvSpPr>
          <p:nvPr>
            <p:ph type="ftr" sz="quarter" idx="3"/>
          </p:nvPr>
        </p:nvSpPr>
        <p:spPr/>
        <p:txBody>
          <a:bodyPr/>
          <a:lstStyle/>
          <a:p>
            <a:pPr defTabSz="685916">
              <a:defRPr/>
            </a:pPr>
            <a:r>
              <a:rPr lang="en-US">
                <a:solidFill>
                  <a:srgbClr val="FFFFFF">
                    <a:lumMod val="50000"/>
                  </a:srgbClr>
                </a:solidFill>
              </a:rPr>
              <a:t>Welcome Back 20/4 Security Class: Proprietary</a:t>
            </a:r>
            <a:endParaRPr lang="en-GB">
              <a:solidFill>
                <a:srgbClr val="FFFFFF">
                  <a:lumMod val="50000"/>
                </a:srgbClr>
              </a:solidFill>
            </a:endParaRPr>
          </a:p>
        </p:txBody>
      </p:sp>
      <p:sp>
        <p:nvSpPr>
          <p:cNvPr id="6" name="Slide Number Placeholder 5">
            <a:extLst>
              <a:ext uri="{FF2B5EF4-FFF2-40B4-BE49-F238E27FC236}">
                <a16:creationId xmlns:a16="http://schemas.microsoft.com/office/drawing/2014/main" id="{2DE8AC3A-9AA8-46FF-BC1A-43F1627DA458}"/>
              </a:ext>
            </a:extLst>
          </p:cNvPr>
          <p:cNvSpPr>
            <a:spLocks noGrp="1"/>
          </p:cNvSpPr>
          <p:nvPr>
            <p:ph type="sldNum" sz="quarter" idx="4"/>
          </p:nvPr>
        </p:nvSpPr>
        <p:spPr/>
        <p:txBody>
          <a:bodyPr/>
          <a:lstStyle/>
          <a:p>
            <a:pPr defTabSz="685916">
              <a:defRPr/>
            </a:pPr>
            <a:fld id="{EECA8F73-ACC7-A64F-8F77-C8CBCE9A3AB4}" type="slidenum">
              <a:rPr lang="en-GB">
                <a:solidFill>
                  <a:srgbClr val="FFFFFF">
                    <a:lumMod val="50000"/>
                  </a:srgbClr>
                </a:solidFill>
              </a:rPr>
              <a:pPr defTabSz="685916">
                <a:defRPr/>
              </a:pPr>
              <a:t>14</a:t>
            </a:fld>
            <a:endParaRPr lang="en-GB">
              <a:solidFill>
                <a:srgbClr val="FFFFFF">
                  <a:lumMod val="50000"/>
                </a:srgbClr>
              </a:solidFill>
            </a:endParaRPr>
          </a:p>
        </p:txBody>
      </p:sp>
      <p:sp>
        <p:nvSpPr>
          <p:cNvPr id="9" name="Title 3"/>
          <p:cNvSpPr>
            <a:spLocks noGrp="1"/>
          </p:cNvSpPr>
          <p:nvPr>
            <p:ph type="title"/>
          </p:nvPr>
        </p:nvSpPr>
        <p:spPr>
          <a:xfrm>
            <a:off x="932843" y="577107"/>
            <a:ext cx="7214684" cy="895121"/>
          </a:xfrm>
        </p:spPr>
        <p:txBody>
          <a:bodyPr anchor="t"/>
          <a:lstStyle/>
          <a:p>
            <a:pPr algn="ctr"/>
            <a:r>
              <a:rPr lang="en-GB"/>
              <a:t>Preventive actions to keep you safe at work</a:t>
            </a:r>
            <a:br>
              <a:rPr lang="en-GB"/>
            </a:br>
            <a:br>
              <a:rPr lang="en-GB" sz="1050"/>
            </a:br>
            <a:r>
              <a:rPr lang="en-US" sz="1050">
                <a:latin typeface="Volvo Novum Light" panose="020B0303040502060204" pitchFamily="34" charset="77"/>
              </a:rPr>
              <a:t>Our expert teams have been working tirelessly to prepare our work spaces for your return. </a:t>
            </a:r>
            <a:br>
              <a:rPr lang="en-US" sz="1050">
                <a:latin typeface="Volvo Novum Light" panose="020B0303040502060204" pitchFamily="34" charset="77"/>
              </a:rPr>
            </a:br>
            <a:r>
              <a:rPr lang="en-US" sz="1050">
                <a:latin typeface="Volvo Novum Light" panose="020B0303040502060204" pitchFamily="34" charset="77"/>
              </a:rPr>
              <a:t>Here’s the latest on what’s been done to improve your health and safety at work.</a:t>
            </a:r>
            <a:br>
              <a:rPr lang="sv-SE"/>
            </a:br>
            <a:br>
              <a:rPr lang="en-GB"/>
            </a:br>
            <a:endParaRPr lang="en-GB"/>
          </a:p>
        </p:txBody>
      </p:sp>
      <p:sp>
        <p:nvSpPr>
          <p:cNvPr id="2" name="Rectangle 1">
            <a:extLst>
              <a:ext uri="{FF2B5EF4-FFF2-40B4-BE49-F238E27FC236}">
                <a16:creationId xmlns:a16="http://schemas.microsoft.com/office/drawing/2014/main" id="{14E9E8D9-69B8-4FF6-9E84-123C34F0753C}"/>
              </a:ext>
            </a:extLst>
          </p:cNvPr>
          <p:cNvSpPr/>
          <p:nvPr/>
        </p:nvSpPr>
        <p:spPr>
          <a:xfrm>
            <a:off x="1853955" y="2393511"/>
            <a:ext cx="1583988" cy="2189767"/>
          </a:xfrm>
          <a:prstGeom prst="rect">
            <a:avLst/>
          </a:prstGeom>
        </p:spPr>
        <p:txBody>
          <a:bodyPr wrap="square">
            <a:spAutoFit/>
          </a:bodyPr>
          <a:lstStyle/>
          <a:p>
            <a:pPr algn="ctr" defTabSz="400027">
              <a:spcBef>
                <a:spcPct val="0"/>
              </a:spcBef>
              <a:spcAft>
                <a:spcPts val="450"/>
              </a:spcAft>
            </a:pPr>
            <a:r>
              <a:rPr lang="en-US" sz="1013">
                <a:solidFill>
                  <a:schemeClr val="accent1"/>
                </a:solidFill>
                <a:latin typeface="Volvo Novum" panose="020B0503040502060204" pitchFamily="34" charset="77"/>
              </a:rPr>
              <a:t>Cleaning</a:t>
            </a:r>
          </a:p>
          <a:p>
            <a:pPr marL="107185" indent="-107185">
              <a:spcAft>
                <a:spcPts val="450"/>
              </a:spcAft>
              <a:buFont typeface="Arial" panose="020B0604020202020204" pitchFamily="34" charset="0"/>
              <a:buChar char="•"/>
            </a:pPr>
            <a:r>
              <a:rPr lang="en-GB" sz="825">
                <a:latin typeface="Volvo Novum Light" panose="020B0303040502060204" pitchFamily="34" charset="77"/>
              </a:rPr>
              <a:t>While you were away, we’ve thoroughly cleaned and sanitised our work areas. </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We have new strengthened </a:t>
            </a:r>
            <a:r>
              <a:rPr lang="en-US" sz="825">
                <a:latin typeface="Volvo Novum Light" panose="020B0303040502060204" pitchFamily="34" charset="77"/>
              </a:rPr>
              <a:t>cleaning routines – especially more regular cleaning of frequently used surfaces. </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US" sz="825">
                <a:latin typeface="Volvo Novum Light" panose="020B0303040502060204" pitchFamily="34" charset="77"/>
              </a:rPr>
              <a:t>More </a:t>
            </a:r>
            <a:r>
              <a:rPr lang="en-US" sz="825" err="1">
                <a:latin typeface="Volvo Novum Light" panose="020B0303040502060204" pitchFamily="34" charset="77"/>
              </a:rPr>
              <a:t>sanitising</a:t>
            </a:r>
            <a:r>
              <a:rPr lang="en-US" sz="825">
                <a:latin typeface="Volvo Novum Light" panose="020B0303040502060204" pitchFamily="34" charset="77"/>
              </a:rPr>
              <a:t> products are available throughout our work spaces.</a:t>
            </a:r>
            <a:endParaRPr lang="sv-SE" sz="825">
              <a:latin typeface="Volvo Novum Light" panose="020B0303040502060204" pitchFamily="34" charset="77"/>
            </a:endParaRPr>
          </a:p>
          <a:p>
            <a:pPr marL="90482" indent="-90482" defTabSz="400027">
              <a:spcBef>
                <a:spcPct val="0"/>
              </a:spcBef>
              <a:spcAft>
                <a:spcPts val="450"/>
              </a:spcAft>
              <a:buFont typeface="Arial" panose="020B0604020202020204" pitchFamily="34" charset="0"/>
              <a:buChar char="•"/>
            </a:pPr>
            <a:endParaRPr lang="en-GB" sz="1050">
              <a:solidFill>
                <a:srgbClr val="000000"/>
              </a:solidFill>
              <a:latin typeface="Volvo Novum" panose="020B0503040502060204" pitchFamily="34" charset="77"/>
            </a:endParaRPr>
          </a:p>
        </p:txBody>
      </p:sp>
      <p:sp>
        <p:nvSpPr>
          <p:cNvPr id="3" name="Rectangle 2">
            <a:extLst>
              <a:ext uri="{FF2B5EF4-FFF2-40B4-BE49-F238E27FC236}">
                <a16:creationId xmlns:a16="http://schemas.microsoft.com/office/drawing/2014/main" id="{957A99FD-9CBF-4DA7-BAEA-D7B28B7A2BE5}"/>
              </a:ext>
            </a:extLst>
          </p:cNvPr>
          <p:cNvSpPr/>
          <p:nvPr/>
        </p:nvSpPr>
        <p:spPr>
          <a:xfrm>
            <a:off x="3696164" y="2393511"/>
            <a:ext cx="1576281" cy="1837106"/>
          </a:xfrm>
          <a:prstGeom prst="rect">
            <a:avLst/>
          </a:prstGeom>
        </p:spPr>
        <p:txBody>
          <a:bodyPr wrap="square">
            <a:spAutoFit/>
          </a:bodyPr>
          <a:lstStyle/>
          <a:p>
            <a:pPr marL="107185" indent="-107185">
              <a:spcAft>
                <a:spcPts val="450"/>
              </a:spcAft>
            </a:pPr>
            <a:r>
              <a:rPr lang="en-US" sz="1013">
                <a:solidFill>
                  <a:schemeClr val="accent1"/>
                </a:solidFill>
                <a:latin typeface="Volvo Novum" panose="020B0503040502060204" pitchFamily="34" charset="77"/>
              </a:rPr>
              <a:t>  Entrance points</a:t>
            </a:r>
            <a:endParaRPr lang="sv-SE" sz="1013">
              <a:solidFill>
                <a:schemeClr val="accent1"/>
              </a:solidFill>
              <a:latin typeface="Volvo Novum" panose="020B0503040502060204" pitchFamily="34" charset="77"/>
            </a:endParaRPr>
          </a:p>
          <a:p>
            <a:pPr marL="107185" indent="-107185">
              <a:spcAft>
                <a:spcPts val="450"/>
              </a:spcAft>
              <a:buFont typeface="Arial" panose="020B0604020202020204" pitchFamily="34" charset="0"/>
              <a:buChar char="•"/>
            </a:pPr>
            <a:r>
              <a:rPr lang="en-US" sz="825">
                <a:latin typeface="Volvo Novum Light" panose="020B0303040502060204" pitchFamily="34" charset="77"/>
              </a:rPr>
              <a:t>At the main entrances, </a:t>
            </a:r>
            <a:br>
              <a:rPr lang="en-US" sz="825">
                <a:latin typeface="Volvo Novum Light" panose="020B0303040502060204" pitchFamily="34" charset="77"/>
              </a:rPr>
            </a:br>
            <a:r>
              <a:rPr lang="en-US" sz="825">
                <a:latin typeface="Volvo Novum Light" panose="020B0303040502060204" pitchFamily="34" charset="77"/>
              </a:rPr>
              <a:t>you’ll have the voluntary opportunity to check your temperature.</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US" sz="825">
                <a:latin typeface="Volvo Novum Light" panose="020B0303040502060204" pitchFamily="34" charset="77"/>
              </a:rPr>
              <a:t>Feelgood staff</a:t>
            </a:r>
            <a:r>
              <a:rPr lang="en-GB" sz="825">
                <a:latin typeface="Volvo Novum Light" panose="020B0303040502060204" pitchFamily="34" charset="77"/>
              </a:rPr>
              <a:t> are available to answer general health questions – drop in times </a:t>
            </a:r>
            <a:br>
              <a:rPr lang="en-GB" sz="825">
                <a:latin typeface="Volvo Novum Light" panose="020B0303040502060204" pitchFamily="34" charset="77"/>
              </a:rPr>
            </a:br>
            <a:r>
              <a:rPr lang="en-GB" sz="825">
                <a:latin typeface="Volvo Novum Light" panose="020B0303040502060204" pitchFamily="34" charset="77"/>
              </a:rPr>
              <a:t>are available.</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We’ve placed visible information throughout </a:t>
            </a:r>
            <a:br>
              <a:rPr lang="en-GB" sz="825">
                <a:latin typeface="Volvo Novum Light" panose="020B0303040502060204" pitchFamily="34" charset="77"/>
              </a:rPr>
            </a:br>
            <a:r>
              <a:rPr lang="en-GB" sz="825">
                <a:latin typeface="Volvo Novum Light" panose="020B0303040502060204" pitchFamily="34" charset="77"/>
              </a:rPr>
              <a:t>our work spaces.</a:t>
            </a:r>
            <a:endParaRPr lang="sv-SE" sz="825">
              <a:latin typeface="Volvo Novum Light" panose="020B0303040502060204" pitchFamily="34" charset="77"/>
            </a:endParaRPr>
          </a:p>
        </p:txBody>
      </p:sp>
      <p:sp>
        <p:nvSpPr>
          <p:cNvPr id="8" name="Rectangle 7">
            <a:extLst>
              <a:ext uri="{FF2B5EF4-FFF2-40B4-BE49-F238E27FC236}">
                <a16:creationId xmlns:a16="http://schemas.microsoft.com/office/drawing/2014/main" id="{0390F39E-9D3C-4879-BA6F-D4381793E758}"/>
              </a:ext>
            </a:extLst>
          </p:cNvPr>
          <p:cNvSpPr/>
          <p:nvPr/>
        </p:nvSpPr>
        <p:spPr>
          <a:xfrm>
            <a:off x="5357233" y="2393511"/>
            <a:ext cx="2158240" cy="1901226"/>
          </a:xfrm>
          <a:prstGeom prst="rect">
            <a:avLst/>
          </a:prstGeom>
        </p:spPr>
        <p:txBody>
          <a:bodyPr wrap="square">
            <a:spAutoFit/>
          </a:bodyPr>
          <a:lstStyle/>
          <a:p>
            <a:pPr algn="ctr" defTabSz="400027">
              <a:spcBef>
                <a:spcPct val="0"/>
              </a:spcBef>
              <a:spcAft>
                <a:spcPts val="450"/>
              </a:spcAft>
            </a:pPr>
            <a:r>
              <a:rPr lang="en-US" sz="1013">
                <a:solidFill>
                  <a:schemeClr val="accent1"/>
                </a:solidFill>
                <a:latin typeface="Volvo Novum" panose="020B0503040502060204" pitchFamily="34" charset="77"/>
              </a:rPr>
              <a:t>Work area</a:t>
            </a:r>
          </a:p>
          <a:p>
            <a:pPr marL="107185" indent="-107185">
              <a:spcAft>
                <a:spcPts val="450"/>
              </a:spcAft>
              <a:buFont typeface="Arial" panose="020B0604020202020204" pitchFamily="34" charset="0"/>
              <a:buChar char="•"/>
            </a:pPr>
            <a:r>
              <a:rPr lang="en-GB" sz="825">
                <a:latin typeface="Volvo Novum Light" panose="020B0303040502060204" pitchFamily="34" charset="77"/>
              </a:rPr>
              <a:t>Localised plans depending on site needs.</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Social distancing – our baseline is </a:t>
            </a:r>
            <a:br>
              <a:rPr lang="en-GB" sz="825">
                <a:latin typeface="Volvo Novum Light" panose="020B0303040502060204" pitchFamily="34" charset="77"/>
              </a:rPr>
            </a:br>
            <a:r>
              <a:rPr lang="en-GB" sz="825">
                <a:latin typeface="Volvo Novum Light" panose="020B0303040502060204" pitchFamily="34" charset="77"/>
              </a:rPr>
              <a:t>1m minimum.</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Your work areas have been checked </a:t>
            </a:r>
            <a:br>
              <a:rPr lang="en-GB" sz="825">
                <a:latin typeface="Volvo Novum Light" panose="020B0303040502060204" pitchFamily="34" charset="77"/>
              </a:rPr>
            </a:br>
            <a:r>
              <a:rPr lang="en-GB" sz="825">
                <a:latin typeface="Volvo Novum Light" panose="020B0303040502060204" pitchFamily="34" charset="77"/>
              </a:rPr>
              <a:t>to ensure there is more than 1m from others, or where not possible, other protective measures are in place.  </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Meeting room capacities have been halved; online meetings still recommended.</a:t>
            </a:r>
            <a:endParaRPr lang="sv-SE" sz="825">
              <a:latin typeface="Volvo Novum Light" panose="020B0303040502060204" pitchFamily="34" charset="77"/>
            </a:endParaRPr>
          </a:p>
        </p:txBody>
      </p:sp>
      <p:sp>
        <p:nvSpPr>
          <p:cNvPr id="23" name="Rectangle 22">
            <a:extLst>
              <a:ext uri="{FF2B5EF4-FFF2-40B4-BE49-F238E27FC236}">
                <a16:creationId xmlns:a16="http://schemas.microsoft.com/office/drawing/2014/main" id="{56B328A9-0A6D-4572-B526-3A0A20D01022}"/>
              </a:ext>
            </a:extLst>
          </p:cNvPr>
          <p:cNvSpPr/>
          <p:nvPr/>
        </p:nvSpPr>
        <p:spPr>
          <a:xfrm>
            <a:off x="7627950" y="2384337"/>
            <a:ext cx="1313502" cy="884281"/>
          </a:xfrm>
          <a:prstGeom prst="rect">
            <a:avLst/>
          </a:prstGeom>
        </p:spPr>
        <p:txBody>
          <a:bodyPr wrap="square">
            <a:spAutoFit/>
          </a:bodyPr>
          <a:lstStyle/>
          <a:p>
            <a:pPr marL="107185" indent="-107185" algn="ctr">
              <a:spcAft>
                <a:spcPts val="450"/>
              </a:spcAft>
            </a:pPr>
            <a:r>
              <a:rPr lang="en-GB" sz="1013">
                <a:solidFill>
                  <a:schemeClr val="accent1"/>
                </a:solidFill>
                <a:latin typeface="Volvo Novum" panose="020B0503040502060204" pitchFamily="34" charset="77"/>
              </a:rPr>
              <a:t>Restaurants</a:t>
            </a:r>
            <a:endParaRPr lang="sv-SE" sz="1013">
              <a:solidFill>
                <a:schemeClr val="accent1"/>
              </a:solidFill>
              <a:latin typeface="Volvo Novum" panose="020B05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Social distancing increased.</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Now with more takeaway options.</a:t>
            </a:r>
            <a:endParaRPr lang="sv-SE" sz="825">
              <a:latin typeface="Volvo Novum Light" panose="020B0303040502060204" pitchFamily="34" charset="77"/>
            </a:endParaRPr>
          </a:p>
        </p:txBody>
      </p:sp>
      <p:sp>
        <p:nvSpPr>
          <p:cNvPr id="10" name="Rectangle 9">
            <a:extLst>
              <a:ext uri="{FF2B5EF4-FFF2-40B4-BE49-F238E27FC236}">
                <a16:creationId xmlns:a16="http://schemas.microsoft.com/office/drawing/2014/main" id="{56B328A9-0A6D-4572-B526-3A0A20D01022}"/>
              </a:ext>
            </a:extLst>
          </p:cNvPr>
          <p:cNvSpPr/>
          <p:nvPr/>
        </p:nvSpPr>
        <p:spPr>
          <a:xfrm>
            <a:off x="251398" y="2386946"/>
            <a:ext cx="1490787" cy="1774268"/>
          </a:xfrm>
          <a:prstGeom prst="rect">
            <a:avLst/>
          </a:prstGeom>
        </p:spPr>
        <p:txBody>
          <a:bodyPr wrap="square">
            <a:spAutoFit/>
          </a:bodyPr>
          <a:lstStyle/>
          <a:p>
            <a:pPr marL="107185" indent="-107185">
              <a:spcAft>
                <a:spcPts val="450"/>
              </a:spcAft>
            </a:pPr>
            <a:r>
              <a:rPr lang="en-GB" sz="1013">
                <a:solidFill>
                  <a:schemeClr val="accent1"/>
                </a:solidFill>
                <a:latin typeface="Volvo Novum" panose="020B0503040502060204" pitchFamily="34" charset="77"/>
              </a:rPr>
              <a:t>       General</a:t>
            </a:r>
            <a:endParaRPr lang="sv-SE" sz="1013">
              <a:solidFill>
                <a:schemeClr val="accent1"/>
              </a:solidFill>
              <a:latin typeface="Volvo Novum" panose="020B05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You’ll notice a lot more visible advice around our premises.</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The Intranet is a great place to find the latest information.</a:t>
            </a:r>
            <a:endParaRPr lang="sv-SE" sz="825">
              <a:latin typeface="Volvo Novum Light" panose="020B0303040502060204" pitchFamily="34" charset="77"/>
            </a:endParaRPr>
          </a:p>
          <a:p>
            <a:pPr marL="107185" indent="-107185">
              <a:spcAft>
                <a:spcPts val="450"/>
              </a:spcAft>
              <a:buFont typeface="Arial" panose="020B0604020202020204" pitchFamily="34" charset="0"/>
              <a:buChar char="•"/>
            </a:pPr>
            <a:r>
              <a:rPr lang="en-GB" sz="825">
                <a:latin typeface="Volvo Novum Light" panose="020B0303040502060204" pitchFamily="34" charset="77"/>
              </a:rPr>
              <a:t>Your line manager is also available to answer questions.</a:t>
            </a:r>
          </a:p>
          <a:p>
            <a:pPr marL="107185" indent="-107185">
              <a:spcAft>
                <a:spcPts val="450"/>
              </a:spcAft>
              <a:buFont typeface="Arial" panose="020B0604020202020204" pitchFamily="34" charset="0"/>
              <a:buChar char="•"/>
            </a:pPr>
            <a:endParaRPr lang="sv-SE" sz="825">
              <a:latin typeface="Volvo Novum Light" panose="020B0303040502060204" pitchFamily="34" charset="77"/>
            </a:endParaRPr>
          </a:p>
        </p:txBody>
      </p:sp>
      <p:cxnSp>
        <p:nvCxnSpPr>
          <p:cNvPr id="12" name="Rak 11">
            <a:extLst>
              <a:ext uri="{FF2B5EF4-FFF2-40B4-BE49-F238E27FC236}">
                <a16:creationId xmlns:a16="http://schemas.microsoft.com/office/drawing/2014/main" id="{D6312AB6-BA6C-3A48-83F5-6ECE3D25AEE1}"/>
              </a:ext>
            </a:extLst>
          </p:cNvPr>
          <p:cNvCxnSpPr>
            <a:cxnSpLocks/>
          </p:cNvCxnSpPr>
          <p:nvPr/>
        </p:nvCxnSpPr>
        <p:spPr>
          <a:xfrm>
            <a:off x="1741566" y="1580139"/>
            <a:ext cx="0" cy="2705507"/>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Bildobjekt 13">
            <a:extLst>
              <a:ext uri="{FF2B5EF4-FFF2-40B4-BE49-F238E27FC236}">
                <a16:creationId xmlns:a16="http://schemas.microsoft.com/office/drawing/2014/main" id="{21D07E7E-0392-1E44-B666-874BBBD7FE90}"/>
              </a:ext>
            </a:extLst>
          </p:cNvPr>
          <p:cNvPicPr>
            <a:picLocks noChangeAspect="1"/>
          </p:cNvPicPr>
          <p:nvPr/>
        </p:nvPicPr>
        <p:blipFill>
          <a:blip r:embed="rId3"/>
          <a:stretch>
            <a:fillRect/>
          </a:stretch>
        </p:blipFill>
        <p:spPr>
          <a:xfrm>
            <a:off x="655358" y="1674845"/>
            <a:ext cx="632055" cy="645262"/>
          </a:xfrm>
          <a:prstGeom prst="rect">
            <a:avLst/>
          </a:prstGeom>
        </p:spPr>
      </p:pic>
      <p:pic>
        <p:nvPicPr>
          <p:cNvPr id="16" name="Bildobjekt 15">
            <a:extLst>
              <a:ext uri="{FF2B5EF4-FFF2-40B4-BE49-F238E27FC236}">
                <a16:creationId xmlns:a16="http://schemas.microsoft.com/office/drawing/2014/main" id="{AACF9CC9-8D48-6A42-B22C-DAC7BF98383B}"/>
              </a:ext>
            </a:extLst>
          </p:cNvPr>
          <p:cNvPicPr>
            <a:picLocks noChangeAspect="1"/>
          </p:cNvPicPr>
          <p:nvPr/>
        </p:nvPicPr>
        <p:blipFill>
          <a:blip r:embed="rId4"/>
          <a:stretch>
            <a:fillRect/>
          </a:stretch>
        </p:blipFill>
        <p:spPr>
          <a:xfrm>
            <a:off x="7907255" y="1656327"/>
            <a:ext cx="641088" cy="663781"/>
          </a:xfrm>
          <a:prstGeom prst="rect">
            <a:avLst/>
          </a:prstGeom>
        </p:spPr>
      </p:pic>
      <p:pic>
        <p:nvPicPr>
          <p:cNvPr id="17" name="Bildobjekt 16">
            <a:extLst>
              <a:ext uri="{FF2B5EF4-FFF2-40B4-BE49-F238E27FC236}">
                <a16:creationId xmlns:a16="http://schemas.microsoft.com/office/drawing/2014/main" id="{71266095-C4D5-2541-B1B6-0E19D9669B23}"/>
              </a:ext>
            </a:extLst>
          </p:cNvPr>
          <p:cNvPicPr>
            <a:picLocks noChangeAspect="1"/>
          </p:cNvPicPr>
          <p:nvPr/>
        </p:nvPicPr>
        <p:blipFill>
          <a:blip r:embed="rId5"/>
          <a:stretch>
            <a:fillRect/>
          </a:stretch>
        </p:blipFill>
        <p:spPr>
          <a:xfrm>
            <a:off x="2312268" y="1534256"/>
            <a:ext cx="655486" cy="844569"/>
          </a:xfrm>
          <a:prstGeom prst="rect">
            <a:avLst/>
          </a:prstGeom>
        </p:spPr>
      </p:pic>
      <p:pic>
        <p:nvPicPr>
          <p:cNvPr id="18" name="Bildobjekt 17">
            <a:extLst>
              <a:ext uri="{FF2B5EF4-FFF2-40B4-BE49-F238E27FC236}">
                <a16:creationId xmlns:a16="http://schemas.microsoft.com/office/drawing/2014/main" id="{6FEB909E-D34C-144E-918F-723EFDB3DA42}"/>
              </a:ext>
            </a:extLst>
          </p:cNvPr>
          <p:cNvPicPr>
            <a:picLocks noChangeAspect="1"/>
          </p:cNvPicPr>
          <p:nvPr/>
        </p:nvPicPr>
        <p:blipFill>
          <a:blip r:embed="rId6"/>
          <a:stretch>
            <a:fillRect/>
          </a:stretch>
        </p:blipFill>
        <p:spPr>
          <a:xfrm>
            <a:off x="5411190" y="1742008"/>
            <a:ext cx="1950122" cy="593516"/>
          </a:xfrm>
          <a:prstGeom prst="rect">
            <a:avLst/>
          </a:prstGeom>
        </p:spPr>
      </p:pic>
      <p:pic>
        <p:nvPicPr>
          <p:cNvPr id="22" name="Bildobjekt 21">
            <a:extLst>
              <a:ext uri="{FF2B5EF4-FFF2-40B4-BE49-F238E27FC236}">
                <a16:creationId xmlns:a16="http://schemas.microsoft.com/office/drawing/2014/main" id="{29EADF88-A0A6-744F-9D91-937B4920BD85}"/>
              </a:ext>
            </a:extLst>
          </p:cNvPr>
          <p:cNvPicPr>
            <a:picLocks noChangeAspect="1"/>
          </p:cNvPicPr>
          <p:nvPr/>
        </p:nvPicPr>
        <p:blipFill>
          <a:blip r:embed="rId7"/>
          <a:stretch>
            <a:fillRect/>
          </a:stretch>
        </p:blipFill>
        <p:spPr>
          <a:xfrm>
            <a:off x="3964654" y="1613486"/>
            <a:ext cx="906974" cy="774707"/>
          </a:xfrm>
          <a:prstGeom prst="rect">
            <a:avLst/>
          </a:prstGeom>
        </p:spPr>
      </p:pic>
      <p:sp>
        <p:nvSpPr>
          <p:cNvPr id="27" name="Rektangel 26">
            <a:extLst>
              <a:ext uri="{FF2B5EF4-FFF2-40B4-BE49-F238E27FC236}">
                <a16:creationId xmlns:a16="http://schemas.microsoft.com/office/drawing/2014/main" id="{FFA278BA-0BE5-3845-8646-A20AAA3D5B75}"/>
              </a:ext>
            </a:extLst>
          </p:cNvPr>
          <p:cNvSpPr/>
          <p:nvPr/>
        </p:nvSpPr>
        <p:spPr>
          <a:xfrm>
            <a:off x="-5779" y="4362726"/>
            <a:ext cx="9146823" cy="782362"/>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729555">
              <a:defRPr/>
            </a:pPr>
            <a:endParaRPr lang="sv-SE" sz="1437">
              <a:solidFill>
                <a:srgbClr val="FFFFFF"/>
              </a:solidFill>
            </a:endParaRPr>
          </a:p>
        </p:txBody>
      </p:sp>
      <p:sp>
        <p:nvSpPr>
          <p:cNvPr id="28" name="Rectangle 22">
            <a:extLst>
              <a:ext uri="{FF2B5EF4-FFF2-40B4-BE49-F238E27FC236}">
                <a16:creationId xmlns:a16="http://schemas.microsoft.com/office/drawing/2014/main" id="{984C237E-F336-D140-A19E-1BB736E378C9}"/>
              </a:ext>
            </a:extLst>
          </p:cNvPr>
          <p:cNvSpPr/>
          <p:nvPr/>
        </p:nvSpPr>
        <p:spPr>
          <a:xfrm>
            <a:off x="1256580" y="4515826"/>
            <a:ext cx="6504955" cy="415498"/>
          </a:xfrm>
          <a:prstGeom prst="rect">
            <a:avLst/>
          </a:prstGeom>
        </p:spPr>
        <p:txBody>
          <a:bodyPr wrap="square">
            <a:spAutoFit/>
          </a:bodyPr>
          <a:lstStyle/>
          <a:p>
            <a:pPr algn="ctr"/>
            <a:r>
              <a:rPr lang="en-US" sz="1050">
                <a:solidFill>
                  <a:schemeClr val="accent1"/>
                </a:solidFill>
                <a:latin typeface="Volvo Novum" panose="020B0503040502060204" pitchFamily="34" charset="77"/>
              </a:rPr>
              <a:t>As mentioned above, your manager and the Intranet are your best starting points for your questions. </a:t>
            </a:r>
            <a:br>
              <a:rPr lang="en-US" sz="1050">
                <a:solidFill>
                  <a:schemeClr val="accent1"/>
                </a:solidFill>
                <a:latin typeface="Volvo Novum" panose="020B0503040502060204" pitchFamily="34" charset="77"/>
              </a:rPr>
            </a:br>
            <a:r>
              <a:rPr lang="en-US" sz="1050">
                <a:solidFill>
                  <a:schemeClr val="accent1"/>
                </a:solidFill>
                <a:latin typeface="Volvo Novum" panose="020B0503040502060204" pitchFamily="34" charset="77"/>
              </a:rPr>
              <a:t>And don’t be shy – contact our fantastic staff at Feelgood if you have any general health questions.</a:t>
            </a:r>
            <a:endParaRPr lang="sv-SE" sz="1050">
              <a:solidFill>
                <a:schemeClr val="accent1"/>
              </a:solidFill>
              <a:latin typeface="Volvo Novum" panose="020B0503040502060204" pitchFamily="34" charset="77"/>
            </a:endParaRPr>
          </a:p>
        </p:txBody>
      </p:sp>
      <p:cxnSp>
        <p:nvCxnSpPr>
          <p:cNvPr id="52" name="Rak 51">
            <a:extLst>
              <a:ext uri="{FF2B5EF4-FFF2-40B4-BE49-F238E27FC236}">
                <a16:creationId xmlns:a16="http://schemas.microsoft.com/office/drawing/2014/main" id="{4757CE54-5A81-C84B-ABAC-EB7903EE5B76}"/>
              </a:ext>
            </a:extLst>
          </p:cNvPr>
          <p:cNvCxnSpPr>
            <a:cxnSpLocks/>
          </p:cNvCxnSpPr>
          <p:nvPr/>
        </p:nvCxnSpPr>
        <p:spPr>
          <a:xfrm>
            <a:off x="3585829" y="1595556"/>
            <a:ext cx="0" cy="2690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Rak 52">
            <a:extLst>
              <a:ext uri="{FF2B5EF4-FFF2-40B4-BE49-F238E27FC236}">
                <a16:creationId xmlns:a16="http://schemas.microsoft.com/office/drawing/2014/main" id="{CFEADAB1-D0F9-D34B-9CC5-19E37C26B6C9}"/>
              </a:ext>
            </a:extLst>
          </p:cNvPr>
          <p:cNvCxnSpPr>
            <a:cxnSpLocks/>
          </p:cNvCxnSpPr>
          <p:nvPr/>
        </p:nvCxnSpPr>
        <p:spPr>
          <a:xfrm>
            <a:off x="5253424" y="1634095"/>
            <a:ext cx="0" cy="2651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Rak 53">
            <a:extLst>
              <a:ext uri="{FF2B5EF4-FFF2-40B4-BE49-F238E27FC236}">
                <a16:creationId xmlns:a16="http://schemas.microsoft.com/office/drawing/2014/main" id="{80527781-E754-674A-8427-6628785535EE}"/>
              </a:ext>
            </a:extLst>
          </p:cNvPr>
          <p:cNvCxnSpPr>
            <a:cxnSpLocks/>
          </p:cNvCxnSpPr>
          <p:nvPr/>
        </p:nvCxnSpPr>
        <p:spPr>
          <a:xfrm>
            <a:off x="7521444" y="1657220"/>
            <a:ext cx="0" cy="262842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872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x-none"/>
          </a:p>
        </p:txBody>
      </p:sp>
      <p:pic>
        <p:nvPicPr>
          <p:cNvPr id="5" name="Picture 4"/>
          <p:cNvPicPr>
            <a:picLocks noChangeAspect="1"/>
          </p:cNvPicPr>
          <p:nvPr/>
        </p:nvPicPr>
        <p:blipFill>
          <a:blip r:embed="rId2"/>
          <a:stretch>
            <a:fillRect/>
          </a:stretch>
        </p:blipFill>
        <p:spPr>
          <a:xfrm>
            <a:off x="432740" y="0"/>
            <a:ext cx="3996385" cy="5145088"/>
          </a:xfrm>
          <a:prstGeom prst="rect">
            <a:avLst/>
          </a:prstGeom>
        </p:spPr>
      </p:pic>
      <p:pic>
        <p:nvPicPr>
          <p:cNvPr id="6" name="Picture 5"/>
          <p:cNvPicPr>
            <a:picLocks noChangeAspect="1"/>
          </p:cNvPicPr>
          <p:nvPr/>
        </p:nvPicPr>
        <p:blipFill>
          <a:blip r:embed="rId3"/>
          <a:stretch>
            <a:fillRect/>
          </a:stretch>
        </p:blipFill>
        <p:spPr>
          <a:xfrm>
            <a:off x="5077584" y="0"/>
            <a:ext cx="3778730" cy="5145088"/>
          </a:xfrm>
          <a:prstGeom prst="rect">
            <a:avLst/>
          </a:prstGeom>
        </p:spPr>
      </p:pic>
    </p:spTree>
    <p:extLst>
      <p:ext uri="{BB962C8B-B14F-4D97-AF65-F5344CB8AC3E}">
        <p14:creationId xmlns:p14="http://schemas.microsoft.com/office/powerpoint/2010/main" val="88074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B26F7A4-9DD3-4391-837F-A19A7E4B5BDF}"/>
              </a:ext>
            </a:extLst>
          </p:cNvPr>
          <p:cNvPicPr>
            <a:picLocks noChangeAspect="1"/>
          </p:cNvPicPr>
          <p:nvPr/>
        </p:nvPicPr>
        <p:blipFill rotWithShape="1">
          <a:blip r:embed="rId3"/>
          <a:srcRect l="1208" t="21127" r="839"/>
          <a:stretch/>
        </p:blipFill>
        <p:spPr>
          <a:xfrm>
            <a:off x="0" y="0"/>
            <a:ext cx="9129095" cy="5145088"/>
          </a:xfrm>
          <a:prstGeom prst="rect">
            <a:avLst/>
          </a:prstGeom>
        </p:spPr>
      </p:pic>
      <p:sp>
        <p:nvSpPr>
          <p:cNvPr id="7" name="Title 6">
            <a:extLst>
              <a:ext uri="{FF2B5EF4-FFF2-40B4-BE49-F238E27FC236}">
                <a16:creationId xmlns:a16="http://schemas.microsoft.com/office/drawing/2014/main" id="{FF9A8DE5-4B4F-437B-A331-09CB5E753B64}"/>
              </a:ext>
            </a:extLst>
          </p:cNvPr>
          <p:cNvSpPr>
            <a:spLocks noGrp="1"/>
          </p:cNvSpPr>
          <p:nvPr>
            <p:ph type="ctrTitle"/>
          </p:nvPr>
        </p:nvSpPr>
        <p:spPr>
          <a:xfrm>
            <a:off x="325115" y="520791"/>
            <a:ext cx="8389937" cy="396255"/>
          </a:xfrm>
        </p:spPr>
        <p:txBody>
          <a:bodyPr/>
          <a:lstStyle/>
          <a:p>
            <a:r>
              <a:rPr lang="sv-SE">
                <a:latin typeface="Volvo Broad Pro"/>
              </a:rPr>
              <a:t>People CMT Agenda </a:t>
            </a:r>
            <a:endParaRPr lang="en-US" b="1">
              <a:latin typeface="Volvo Broad Pro"/>
            </a:endParaRPr>
          </a:p>
        </p:txBody>
      </p:sp>
      <p:sp>
        <p:nvSpPr>
          <p:cNvPr id="9" name="Text Placeholder 8">
            <a:extLst>
              <a:ext uri="{FF2B5EF4-FFF2-40B4-BE49-F238E27FC236}">
                <a16:creationId xmlns:a16="http://schemas.microsoft.com/office/drawing/2014/main" id="{E804DB72-61CA-429B-9371-A6A44E79E940}"/>
              </a:ext>
            </a:extLst>
          </p:cNvPr>
          <p:cNvSpPr>
            <a:spLocks noGrp="1"/>
          </p:cNvSpPr>
          <p:nvPr>
            <p:ph type="body" sz="quarter" idx="15"/>
          </p:nvPr>
        </p:nvSpPr>
        <p:spPr>
          <a:xfrm>
            <a:off x="314162" y="4732784"/>
            <a:ext cx="8389937" cy="174664"/>
          </a:xfrm>
        </p:spPr>
        <p:txBody>
          <a:bodyPr/>
          <a:lstStyle/>
          <a:p>
            <a:pPr algn="l"/>
            <a:r>
              <a:rPr lang="en-US" sz="500"/>
              <a:t>2019-12-10 Issuer: Stephanie Viklund, </a:t>
            </a:r>
            <a:r>
              <a:rPr lang="en-US" sz="500" err="1"/>
              <a:t>sviklund</a:t>
            </a:r>
            <a:r>
              <a:rPr lang="en-US" sz="500"/>
              <a:t>, Health . Safety &amp; Security, Security Class: Proprietary</a:t>
            </a:r>
          </a:p>
        </p:txBody>
      </p:sp>
      <p:pic>
        <p:nvPicPr>
          <p:cNvPr id="6" name="Bildobjekt 7">
            <a:extLst>
              <a:ext uri="{FF2B5EF4-FFF2-40B4-BE49-F238E27FC236}">
                <a16:creationId xmlns:a16="http://schemas.microsoft.com/office/drawing/2014/main" id="{49903EB2-9E41-495E-964F-34444646507E}"/>
              </a:ext>
            </a:extLst>
          </p:cNvPr>
          <p:cNvPicPr>
            <a:picLocks noChangeAspect="1"/>
          </p:cNvPicPr>
          <p:nvPr/>
        </p:nvPicPr>
        <p:blipFill>
          <a:blip r:embed="rId4"/>
          <a:stretch>
            <a:fillRect/>
          </a:stretch>
        </p:blipFill>
        <p:spPr>
          <a:xfrm>
            <a:off x="4123587" y="216483"/>
            <a:ext cx="900000" cy="75848"/>
          </a:xfrm>
          <a:prstGeom prst="rect">
            <a:avLst/>
          </a:prstGeom>
          <a:noFill/>
        </p:spPr>
      </p:pic>
      <p:sp>
        <p:nvSpPr>
          <p:cNvPr id="4" name="Rectangle 3"/>
          <p:cNvSpPr/>
          <p:nvPr/>
        </p:nvSpPr>
        <p:spPr>
          <a:xfrm>
            <a:off x="469131" y="1320031"/>
            <a:ext cx="8317171" cy="3323987"/>
          </a:xfrm>
          <a:prstGeom prst="rect">
            <a:avLst/>
          </a:prstGeom>
        </p:spPr>
        <p:txBody>
          <a:bodyPr wrap="square" lIns="91440" tIns="45720" rIns="91440" bIns="45720" anchor="t">
            <a:spAutoFit/>
          </a:bodyPr>
          <a:lstStyle/>
          <a:p>
            <a:pPr marL="257175" indent="-257175">
              <a:buFont typeface="Wingdings" panose="05000000000000000000" pitchFamily="2" charset="2"/>
              <a:buChar char="Ø"/>
            </a:pPr>
            <a:r>
              <a:rPr lang="en-US" sz="1400"/>
              <a:t>General information					Michael</a:t>
            </a:r>
            <a:br>
              <a:rPr lang="en-US" sz="1400"/>
            </a:br>
            <a:r>
              <a:rPr lang="en-US" sz="1400"/>
              <a:t>	</a:t>
            </a:r>
          </a:p>
          <a:p>
            <a:pPr marL="257175" indent="-257175">
              <a:buFont typeface="Wingdings" panose="05000000000000000000" pitchFamily="2" charset="2"/>
              <a:buChar char="Ø"/>
            </a:pPr>
            <a:r>
              <a:rPr lang="en-US" sz="1400"/>
              <a:t>Belgium / Gent - Update				Walter</a:t>
            </a:r>
          </a:p>
          <a:p>
            <a:pPr marL="257175" indent="-257175">
              <a:buFont typeface="Wingdings" panose="05000000000000000000" pitchFamily="2" charset="2"/>
              <a:buChar char="Ø"/>
            </a:pPr>
            <a:r>
              <a:rPr lang="en-US" sz="1400"/>
              <a:t>Americas						Mikael / Terrial / Åke</a:t>
            </a:r>
          </a:p>
          <a:p>
            <a:pPr marL="257175" indent="-257175">
              <a:buFont typeface="Wingdings" panose="05000000000000000000" pitchFamily="2" charset="2"/>
              <a:buChar char="Ø"/>
            </a:pPr>
            <a:endParaRPr lang="en-US" sz="1400"/>
          </a:p>
          <a:p>
            <a:pPr marL="257175" indent="-257175">
              <a:buFont typeface="Wingdings" panose="05000000000000000000" pitchFamily="2" charset="2"/>
              <a:buChar char="Ø"/>
            </a:pPr>
            <a:r>
              <a:rPr lang="en-US" sz="1400"/>
              <a:t>Global Overview/</a:t>
            </a:r>
            <a:r>
              <a:rPr lang="en-US" sz="1400" err="1"/>
              <a:t>OTD</a:t>
            </a:r>
            <a:r>
              <a:rPr lang="en-US" sz="1400"/>
              <a:t>					Danny</a:t>
            </a:r>
          </a:p>
          <a:p>
            <a:pPr marL="257175" indent="-257175">
              <a:buFont typeface="Wingdings" panose="05000000000000000000" pitchFamily="2" charset="2"/>
              <a:buChar char="Ø"/>
            </a:pPr>
            <a:r>
              <a:rPr lang="en-US" sz="1400"/>
              <a:t>Travel update						Lisa</a:t>
            </a:r>
          </a:p>
          <a:p>
            <a:endParaRPr lang="en-US" sz="1400"/>
          </a:p>
          <a:p>
            <a:pPr marL="257175" indent="-257175">
              <a:buFont typeface="Wingdings" panose="05000000000000000000" pitchFamily="2" charset="2"/>
              <a:buChar char="Ø"/>
            </a:pPr>
            <a:r>
              <a:rPr lang="en-US" sz="1400"/>
              <a:t>Corporate communication plan		 		Stefan/</a:t>
            </a:r>
            <a:endParaRPr lang="en-US" sz="1400">
              <a:cs typeface="Arial" panose="020B0604020202020204"/>
            </a:endParaRPr>
          </a:p>
          <a:p>
            <a:pPr marL="257175" indent="-257175">
              <a:buFont typeface="Wingdings" panose="05000000000000000000" pitchFamily="2" charset="2"/>
              <a:buChar char="Ø"/>
            </a:pPr>
            <a:r>
              <a:rPr lang="en-GB" sz="1400"/>
              <a:t>IA Update						Nina/Tommi Rantanen</a:t>
            </a:r>
            <a:endParaRPr lang="en-GB" sz="1400">
              <a:cs typeface="Arial"/>
            </a:endParaRPr>
          </a:p>
          <a:p>
            <a:pPr marL="257175" indent="-257175">
              <a:buFont typeface="Wingdings" panose="05000000000000000000" pitchFamily="2" charset="2"/>
              <a:buChar char="Ø"/>
            </a:pPr>
            <a:r>
              <a:rPr lang="en-US" sz="1400"/>
              <a:t>Workplace						Marcus/Lisa</a:t>
            </a:r>
          </a:p>
          <a:p>
            <a:pPr marL="257175" indent="-257175">
              <a:buFont typeface="Wingdings" panose="05000000000000000000" pitchFamily="2" charset="2"/>
              <a:buChar char="Ø"/>
            </a:pPr>
            <a:r>
              <a:rPr lang="en-US" sz="1400"/>
              <a:t>Round the table </a:t>
            </a:r>
          </a:p>
          <a:p>
            <a:pPr marL="257175" indent="-257175">
              <a:buFont typeface="Wingdings" panose="05000000000000000000" pitchFamily="2" charset="2"/>
              <a:buChar char="Ø"/>
            </a:pPr>
            <a:r>
              <a:rPr lang="en-US" sz="1400"/>
              <a:t>Other						All</a:t>
            </a:r>
            <a:br>
              <a:rPr lang="en-US" sz="1400"/>
            </a:br>
            <a:endParaRPr lang="en-US" sz="1400">
              <a:cs typeface="Arial" panose="020B0604020202020204"/>
            </a:endParaRPr>
          </a:p>
          <a:p>
            <a:pPr marL="257175" indent="-257175">
              <a:buFont typeface="Wingdings" panose="05000000000000000000" pitchFamily="2" charset="2"/>
              <a:buChar char="Ø"/>
            </a:pPr>
            <a:r>
              <a:rPr lang="en-US" sz="1400"/>
              <a:t>Next meeting 						10 November October </a:t>
            </a:r>
            <a:endParaRPr lang="en-US" sz="1400" b="0" i="0" u="none" strike="noStrike" kern="0" cap="none" spc="0" normalizeH="0" baseline="0" noProof="0">
              <a:ln>
                <a:noFill/>
              </a:ln>
              <a:solidFill>
                <a:prstClr val="black"/>
              </a:solidFill>
              <a:effectLst/>
              <a:uLnTx/>
              <a:uFillTx/>
              <a:latin typeface="Arial" panose="020B0604020202020204"/>
              <a:cs typeface="Calibri" panose="020F0502020204030204" pitchFamily="34" charset="0"/>
            </a:endParaRPr>
          </a:p>
        </p:txBody>
      </p:sp>
    </p:spTree>
    <p:extLst>
      <p:ext uri="{BB962C8B-B14F-4D97-AF65-F5344CB8AC3E}">
        <p14:creationId xmlns:p14="http://schemas.microsoft.com/office/powerpoint/2010/main" val="41998643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FAC69FC-4274-489A-92A0-707384CCC25F}"/>
              </a:ext>
            </a:extLst>
          </p:cNvPr>
          <p:cNvSpPr>
            <a:spLocks noGrp="1"/>
          </p:cNvSpPr>
          <p:nvPr>
            <p:ph type="body" sz="quarter" idx="20"/>
          </p:nvPr>
        </p:nvSpPr>
        <p:spPr>
          <a:xfrm>
            <a:off x="127332" y="498074"/>
            <a:ext cx="4446255" cy="2213934"/>
          </a:xfrm>
        </p:spPr>
        <p:txBody>
          <a:bodyPr>
            <a:noAutofit/>
          </a:bodyPr>
          <a:lstStyle/>
          <a:p>
            <a:r>
              <a:rPr lang="en-AU" sz="720" u="sng">
                <a:latin typeface="Calibri" panose="020F0502020204030204" pitchFamily="34" charset="0"/>
                <a:cs typeface="Calibri" panose="020F0502020204030204" pitchFamily="34" charset="0"/>
              </a:rPr>
              <a:t>COVID19 Weekly overview November 3</a:t>
            </a:r>
            <a:endParaRPr lang="en-AU" sz="720">
              <a:solidFill>
                <a:srgbClr val="FF0000"/>
              </a:solidFill>
              <a:latin typeface="Calibri" panose="020F0502020204030204" pitchFamily="34" charset="0"/>
              <a:cs typeface="Calibri" panose="020F0502020204030204" pitchFamily="34" charset="0"/>
            </a:endParaRPr>
          </a:p>
          <a:p>
            <a:pPr marL="154356" indent="-154356">
              <a:buFont typeface="Arial" panose="020B0604020202020204" pitchFamily="34" charset="0"/>
              <a:buChar char="•"/>
            </a:pPr>
            <a:r>
              <a:rPr lang="en-US" sz="720">
                <a:solidFill>
                  <a:srgbClr val="0070C0"/>
                </a:solidFill>
                <a:latin typeface="Calibri" panose="020F0502020204030204" pitchFamily="34" charset="0"/>
                <a:cs typeface="Calibri" panose="020F0502020204030204" pitchFamily="34" charset="0"/>
              </a:rPr>
              <a:t>46.6m cases, 1.2m deaths. </a:t>
            </a:r>
            <a:r>
              <a:rPr lang="en-US" sz="720">
                <a:latin typeface="Calibri" panose="020F0502020204030204" pitchFamily="34" charset="0"/>
                <a:cs typeface="Calibri" panose="020F0502020204030204" pitchFamily="34" charset="0"/>
              </a:rPr>
              <a:t>Week43: 2,9m new cases Europe cases up 36%, fatalities up 37%, ​11% more new cases in Americas. </a:t>
            </a:r>
          </a:p>
          <a:p>
            <a:pPr marL="280389" lvl="1" indent="-154356"/>
            <a:r>
              <a:rPr lang="en-US" sz="720">
                <a:solidFill>
                  <a:srgbClr val="00B0F0"/>
                </a:solidFill>
                <a:latin typeface="Calibri" panose="020F0502020204030204" pitchFamily="34" charset="0"/>
                <a:cs typeface="Calibri" panose="020F0502020204030204" pitchFamily="34" charset="0"/>
              </a:rPr>
              <a:t>Preliminary W44 will be 3.35m with Europe up approx. 25% and Americas 15%.</a:t>
            </a:r>
          </a:p>
          <a:p>
            <a:pPr marL="154356" indent="-154356">
              <a:buFont typeface="Arial" panose="020B0604020202020204" pitchFamily="34" charset="0"/>
              <a:buChar char="•"/>
            </a:pPr>
            <a:r>
              <a:rPr lang="en-AU" sz="720" b="1">
                <a:latin typeface="Calibri" panose="020F0502020204030204" pitchFamily="34" charset="0"/>
                <a:cs typeface="Calibri" panose="020F0502020204030204" pitchFamily="34" charset="0"/>
              </a:rPr>
              <a:t>Europe </a:t>
            </a:r>
            <a:r>
              <a:rPr lang="en-AU" sz="720">
                <a:latin typeface="Calibri" panose="020F0502020204030204" pitchFamily="34" charset="0"/>
                <a:cs typeface="Calibri" panose="020F0502020204030204" pitchFamily="34" charset="0"/>
              </a:rPr>
              <a:t>–ECDC – 14 day new infection rate 360/100k people (+110). </a:t>
            </a:r>
            <a:r>
              <a:rPr lang="en-AU" sz="720">
                <a:solidFill>
                  <a:srgbClr val="0070C0"/>
                </a:solidFill>
                <a:latin typeface="Calibri" panose="020F0502020204030204" pitchFamily="34" charset="0"/>
                <a:cs typeface="Calibri" panose="020F0502020204030204" pitchFamily="34" charset="0"/>
              </a:rPr>
              <a:t>Highest in Belgium (1753/100k +18), Czech 1586 100k + 25) and Slovenia (1082/100k +1). Sweden 203</a:t>
            </a:r>
            <a:r>
              <a:rPr lang="sv-SE" sz="720">
                <a:solidFill>
                  <a:srgbClr val="0070C0"/>
                </a:solidFill>
                <a:latin typeface="Calibri" panose="020F0502020204030204" pitchFamily="34" charset="0"/>
                <a:cs typeface="Calibri" panose="020F0502020204030204" pitchFamily="34" charset="0"/>
              </a:rPr>
              <a:t>/100k</a:t>
            </a:r>
            <a:r>
              <a:rPr lang="en-AU" sz="720">
                <a:solidFill>
                  <a:srgbClr val="0070C0"/>
                </a:solidFill>
                <a:latin typeface="Calibri" panose="020F0502020204030204" pitchFamily="34" charset="0"/>
                <a:cs typeface="Calibri" panose="020F0502020204030204" pitchFamily="34" charset="0"/>
              </a:rPr>
              <a:t>. </a:t>
            </a:r>
            <a:r>
              <a:rPr lang="en-AU" sz="720">
                <a:latin typeface="Calibri" panose="020F0502020204030204" pitchFamily="34" charset="0"/>
                <a:cs typeface="Calibri" panose="020F0502020204030204" pitchFamily="34" charset="0"/>
              </a:rPr>
              <a:t>24 countries experiencing’s high and  increasing levels of hospitalisation.  </a:t>
            </a:r>
          </a:p>
          <a:p>
            <a:pPr marL="252434" lvl="1" indent="-138967"/>
            <a:r>
              <a:rPr lang="en-AU" sz="720">
                <a:latin typeface="Calibri" panose="020F0502020204030204" pitchFamily="34" charset="0"/>
                <a:cs typeface="Calibri" panose="020F0502020204030204" pitchFamily="34" charset="0"/>
              </a:rPr>
              <a:t>Fatality rate of 26 (+9) per 1m, high level and sustained increase in fatalities in 22 countries.</a:t>
            </a:r>
          </a:p>
          <a:p>
            <a:pPr marL="252434" lvl="1" indent="-138967"/>
            <a:r>
              <a:rPr lang="en-US" sz="720">
                <a:latin typeface="Calibri" panose="020F0502020204030204" pitchFamily="34" charset="0"/>
                <a:cs typeface="Calibri" panose="020F0502020204030204" pitchFamily="34" charset="0"/>
              </a:rPr>
              <a:t>From data available estimate that 18% of reported COVID-19 cases have been </a:t>
            </a:r>
            <a:r>
              <a:rPr lang="en-US" sz="720" err="1">
                <a:latin typeface="Calibri" panose="020F0502020204030204" pitchFamily="34" charset="0"/>
                <a:cs typeface="Calibri" panose="020F0502020204030204" pitchFamily="34" charset="0"/>
              </a:rPr>
              <a:t>hospitalised</a:t>
            </a:r>
            <a:r>
              <a:rPr lang="en-US" sz="720">
                <a:latin typeface="Calibri" panose="020F0502020204030204" pitchFamily="34" charset="0"/>
                <a:cs typeface="Calibri" panose="020F0502020204030204" pitchFamily="34" charset="0"/>
              </a:rPr>
              <a:t>, 7% of </a:t>
            </a:r>
            <a:r>
              <a:rPr lang="en-US" sz="720" err="1">
                <a:latin typeface="Calibri" panose="020F0502020204030204" pitchFamily="34" charset="0"/>
                <a:cs typeface="Calibri" panose="020F0502020204030204" pitchFamily="34" charset="0"/>
              </a:rPr>
              <a:t>hospitalised</a:t>
            </a:r>
            <a:r>
              <a:rPr lang="en-US" sz="720">
                <a:latin typeface="Calibri" panose="020F0502020204030204" pitchFamily="34" charset="0"/>
                <a:cs typeface="Calibri" panose="020F0502020204030204" pitchFamily="34" charset="0"/>
              </a:rPr>
              <a:t> patients required ICU and/or respiratory support</a:t>
            </a:r>
          </a:p>
          <a:p>
            <a:pPr marL="252434" lvl="1" indent="-138967"/>
            <a:r>
              <a:rPr lang="en-US" sz="720">
                <a:latin typeface="Calibri" panose="020F0502020204030204" pitchFamily="34" charset="0"/>
                <a:cs typeface="Calibri" panose="020F0502020204030204" pitchFamily="34" charset="0"/>
              </a:rPr>
              <a:t>The epidemiological situation in the majority of countries in the region are classified as of serious concern, where there is a high risk to the general population and a very high risk for vulnerable individuals.</a:t>
            </a:r>
          </a:p>
          <a:p>
            <a:pPr marL="252434" lvl="1" indent="-138967"/>
            <a:endParaRPr lang="en-US" sz="720">
              <a:latin typeface="Calibri" panose="020F0502020204030204" pitchFamily="34" charset="0"/>
              <a:cs typeface="Calibri" panose="020F0502020204030204" pitchFamily="34" charset="0"/>
            </a:endParaRPr>
          </a:p>
          <a:p>
            <a:pPr marL="252434" lvl="1" indent="-138967"/>
            <a:endParaRPr lang="en-AU" sz="720">
              <a:latin typeface="Calibri" panose="020F0502020204030204" pitchFamily="34" charset="0"/>
              <a:cs typeface="Calibri" panose="020F0502020204030204" pitchFamily="34" charset="0"/>
            </a:endParaRPr>
          </a:p>
          <a:p>
            <a:pPr marL="0" lvl="1" indent="0">
              <a:buNone/>
            </a:pPr>
            <a:endParaRPr lang="en-US" sz="630">
              <a:latin typeface="Calibri" panose="020F0502020204030204" pitchFamily="34" charset="0"/>
              <a:cs typeface="Calibri" panose="020F0502020204030204" pitchFamily="34" charset="0"/>
            </a:endParaRPr>
          </a:p>
        </p:txBody>
      </p:sp>
      <p:sp>
        <p:nvSpPr>
          <p:cNvPr id="7" name="Slide Number Placeholder 6">
            <a:extLst>
              <a:ext uri="{FF2B5EF4-FFF2-40B4-BE49-F238E27FC236}">
                <a16:creationId xmlns:a16="http://schemas.microsoft.com/office/drawing/2014/main" id="{011469D6-DA7E-D343-AA2B-82869C2F46B3}"/>
              </a:ext>
            </a:extLst>
          </p:cNvPr>
          <p:cNvSpPr>
            <a:spLocks noGrp="1"/>
          </p:cNvSpPr>
          <p:nvPr>
            <p:ph type="sldNum" sz="quarter" idx="4"/>
          </p:nvPr>
        </p:nvSpPr>
        <p:spPr/>
        <p:txBody>
          <a:bodyPr/>
          <a:lstStyle/>
          <a:p>
            <a:fld id="{EECA8F73-ACC7-A64F-8F77-C8CBCE9A3AB4}" type="slidenum">
              <a:rPr lang="en-GB" noProof="0" smtClean="0"/>
              <a:pPr/>
              <a:t>3</a:t>
            </a:fld>
            <a:endParaRPr lang="en-GB" noProof="0"/>
          </a:p>
        </p:txBody>
      </p:sp>
      <p:sp>
        <p:nvSpPr>
          <p:cNvPr id="12" name="Date Placeholder 4">
            <a:extLst>
              <a:ext uri="{FF2B5EF4-FFF2-40B4-BE49-F238E27FC236}">
                <a16:creationId xmlns:a16="http://schemas.microsoft.com/office/drawing/2014/main" id="{F82D40AF-D100-434D-8ADC-BED13775B4EA}"/>
              </a:ext>
            </a:extLst>
          </p:cNvPr>
          <p:cNvSpPr>
            <a:spLocks noGrp="1"/>
          </p:cNvSpPr>
          <p:nvPr>
            <p:ph type="dt" sz="half" idx="2"/>
          </p:nvPr>
        </p:nvSpPr>
        <p:spPr>
          <a:xfrm>
            <a:off x="360527" y="4919069"/>
            <a:ext cx="468293" cy="102194"/>
          </a:xfrm>
        </p:spPr>
        <p:txBody>
          <a:bodyPr/>
          <a:lstStyle/>
          <a:p>
            <a:r>
              <a:rPr lang="en-US"/>
              <a:t>2020.11 2</a:t>
            </a:r>
            <a:endParaRPr lang="en-GB"/>
          </a:p>
        </p:txBody>
      </p:sp>
      <p:sp>
        <p:nvSpPr>
          <p:cNvPr id="13" name="Footer Placeholder 5">
            <a:extLst>
              <a:ext uri="{FF2B5EF4-FFF2-40B4-BE49-F238E27FC236}">
                <a16:creationId xmlns:a16="http://schemas.microsoft.com/office/drawing/2014/main" id="{91771AB4-E6CF-4FE5-A4B2-863238FAEB01}"/>
              </a:ext>
            </a:extLst>
          </p:cNvPr>
          <p:cNvSpPr>
            <a:spLocks noGrp="1"/>
          </p:cNvSpPr>
          <p:nvPr>
            <p:ph type="ftr" sz="quarter" idx="3"/>
          </p:nvPr>
        </p:nvSpPr>
        <p:spPr>
          <a:xfrm>
            <a:off x="1081334" y="4917327"/>
            <a:ext cx="3347797" cy="103936"/>
          </a:xfrm>
        </p:spPr>
        <p:txBody>
          <a:bodyPr/>
          <a:lstStyle/>
          <a:p>
            <a:r>
              <a:rPr lang="en-US" err="1"/>
              <a:t>COVID</a:t>
            </a:r>
            <a:r>
              <a:rPr lang="en-US"/>
              <a:t> Update, Daniel Nugent, Security Class: Proprietary</a:t>
            </a:r>
            <a:endParaRPr lang="en-GB"/>
          </a:p>
        </p:txBody>
      </p:sp>
      <p:pic>
        <p:nvPicPr>
          <p:cNvPr id="5" name="Picture 4">
            <a:extLst>
              <a:ext uri="{FF2B5EF4-FFF2-40B4-BE49-F238E27FC236}">
                <a16:creationId xmlns:a16="http://schemas.microsoft.com/office/drawing/2014/main" id="{B19401BA-CE8C-4DB8-B556-167799F26B77}"/>
              </a:ext>
            </a:extLst>
          </p:cNvPr>
          <p:cNvPicPr>
            <a:picLocks noChangeAspect="1"/>
          </p:cNvPicPr>
          <p:nvPr/>
        </p:nvPicPr>
        <p:blipFill>
          <a:blip r:embed="rId2"/>
          <a:stretch>
            <a:fillRect/>
          </a:stretch>
        </p:blipFill>
        <p:spPr>
          <a:xfrm>
            <a:off x="4639936" y="368420"/>
            <a:ext cx="4446255" cy="2732662"/>
          </a:xfrm>
          <a:prstGeom prst="rect">
            <a:avLst/>
          </a:prstGeom>
        </p:spPr>
      </p:pic>
      <p:pic>
        <p:nvPicPr>
          <p:cNvPr id="6" name="Picture 5">
            <a:extLst>
              <a:ext uri="{FF2B5EF4-FFF2-40B4-BE49-F238E27FC236}">
                <a16:creationId xmlns:a16="http://schemas.microsoft.com/office/drawing/2014/main" id="{19D93299-B2B1-4E50-8488-5DBE4847889A}"/>
              </a:ext>
            </a:extLst>
          </p:cNvPr>
          <p:cNvPicPr>
            <a:picLocks noChangeAspect="1"/>
          </p:cNvPicPr>
          <p:nvPr/>
        </p:nvPicPr>
        <p:blipFill>
          <a:blip r:embed="rId3"/>
          <a:stretch>
            <a:fillRect/>
          </a:stretch>
        </p:blipFill>
        <p:spPr>
          <a:xfrm>
            <a:off x="3406697" y="3271406"/>
            <a:ext cx="2780778" cy="1753902"/>
          </a:xfrm>
          <a:prstGeom prst="rect">
            <a:avLst/>
          </a:prstGeom>
        </p:spPr>
      </p:pic>
      <p:pic>
        <p:nvPicPr>
          <p:cNvPr id="8" name="Picture 7">
            <a:extLst>
              <a:ext uri="{FF2B5EF4-FFF2-40B4-BE49-F238E27FC236}">
                <a16:creationId xmlns:a16="http://schemas.microsoft.com/office/drawing/2014/main" id="{6ED82EA4-FF5D-4E78-85E0-8FDDCDDF3505}"/>
              </a:ext>
            </a:extLst>
          </p:cNvPr>
          <p:cNvPicPr>
            <a:picLocks noChangeAspect="1"/>
          </p:cNvPicPr>
          <p:nvPr/>
        </p:nvPicPr>
        <p:blipFill>
          <a:blip r:embed="rId4"/>
          <a:stretch>
            <a:fillRect/>
          </a:stretch>
        </p:blipFill>
        <p:spPr>
          <a:xfrm>
            <a:off x="6187476" y="3285643"/>
            <a:ext cx="2898715" cy="1799799"/>
          </a:xfrm>
          <a:prstGeom prst="rect">
            <a:avLst/>
          </a:prstGeom>
        </p:spPr>
      </p:pic>
    </p:spTree>
    <p:extLst>
      <p:ext uri="{BB962C8B-B14F-4D97-AF65-F5344CB8AC3E}">
        <p14:creationId xmlns:p14="http://schemas.microsoft.com/office/powerpoint/2010/main" val="4931715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C64E6072-9459-42FA-B257-674A60441996}"/>
              </a:ext>
            </a:extLst>
          </p:cNvPr>
          <p:cNvSpPr>
            <a:spLocks noGrp="1"/>
          </p:cNvSpPr>
          <p:nvPr>
            <p:ph type="dt" sz="half" idx="2"/>
          </p:nvPr>
        </p:nvSpPr>
        <p:spPr/>
        <p:txBody>
          <a:bodyPr/>
          <a:lstStyle/>
          <a:p>
            <a:r>
              <a:rPr lang="en-US"/>
              <a:t>2020.10 30</a:t>
            </a:r>
            <a:endParaRPr lang="en-GB"/>
          </a:p>
        </p:txBody>
      </p:sp>
      <p:sp>
        <p:nvSpPr>
          <p:cNvPr id="9" name="Footer Placeholder 5">
            <a:extLst>
              <a:ext uri="{FF2B5EF4-FFF2-40B4-BE49-F238E27FC236}">
                <a16:creationId xmlns:a16="http://schemas.microsoft.com/office/drawing/2014/main" id="{1F05173D-50C0-4E5B-A99F-57DB1CA597B9}"/>
              </a:ext>
            </a:extLst>
          </p:cNvPr>
          <p:cNvSpPr>
            <a:spLocks noGrp="1"/>
          </p:cNvSpPr>
          <p:nvPr>
            <p:ph type="ftr" sz="quarter" idx="3"/>
          </p:nvPr>
        </p:nvSpPr>
        <p:spPr/>
        <p:txBody>
          <a:bodyPr/>
          <a:lstStyle/>
          <a:p>
            <a:r>
              <a:rPr lang="en-US" err="1"/>
              <a:t>COVID</a:t>
            </a:r>
            <a:r>
              <a:rPr lang="en-US"/>
              <a:t> Update, Daniel Nugent, Security Class: Proprietary</a:t>
            </a:r>
            <a:endParaRPr lang="en-GB"/>
          </a:p>
        </p:txBody>
      </p:sp>
      <p:sp>
        <p:nvSpPr>
          <p:cNvPr id="7" name="Slide Number Placeholder 6">
            <a:extLst>
              <a:ext uri="{FF2B5EF4-FFF2-40B4-BE49-F238E27FC236}">
                <a16:creationId xmlns:a16="http://schemas.microsoft.com/office/drawing/2014/main" id="{36DF006F-6FE4-449A-9B23-5E6296ACBF34}"/>
              </a:ext>
            </a:extLst>
          </p:cNvPr>
          <p:cNvSpPr>
            <a:spLocks noGrp="1"/>
          </p:cNvSpPr>
          <p:nvPr>
            <p:ph type="sldNum" sz="quarter" idx="4"/>
          </p:nvPr>
        </p:nvSpPr>
        <p:spPr/>
        <p:txBody>
          <a:bodyPr/>
          <a:lstStyle/>
          <a:p>
            <a:fld id="{EECA8F73-ACC7-A64F-8F77-C8CBCE9A3AB4}" type="slidenum">
              <a:rPr lang="en-GB" smtClean="0"/>
              <a:pPr/>
              <a:t>4</a:t>
            </a:fld>
            <a:endParaRPr lang="en-GB"/>
          </a:p>
        </p:txBody>
      </p:sp>
      <p:sp>
        <p:nvSpPr>
          <p:cNvPr id="12" name="Rectangle 11">
            <a:extLst>
              <a:ext uri="{FF2B5EF4-FFF2-40B4-BE49-F238E27FC236}">
                <a16:creationId xmlns:a16="http://schemas.microsoft.com/office/drawing/2014/main" id="{4C546709-0EBB-47A0-870F-99C02E642FEF}"/>
              </a:ext>
            </a:extLst>
          </p:cNvPr>
          <p:cNvSpPr/>
          <p:nvPr/>
        </p:nvSpPr>
        <p:spPr>
          <a:xfrm>
            <a:off x="1850844" y="366253"/>
            <a:ext cx="4667559" cy="313932"/>
          </a:xfrm>
          <a:prstGeom prst="rect">
            <a:avLst/>
          </a:prstGeom>
        </p:spPr>
        <p:txBody>
          <a:bodyPr wrap="square">
            <a:spAutoFit/>
          </a:bodyPr>
          <a:lstStyle/>
          <a:p>
            <a:r>
              <a:rPr lang="en-AU" sz="1440" u="sng">
                <a:latin typeface="Calibri" panose="020F0502020204030204" pitchFamily="34" charset="0"/>
                <a:cs typeface="Calibri" panose="020F0502020204030204" pitchFamily="34" charset="0"/>
              </a:rPr>
              <a:t>Last week</a:t>
            </a:r>
            <a:r>
              <a:rPr lang="en-AU" sz="1440">
                <a:latin typeface="Calibri" panose="020F0502020204030204" pitchFamily="34" charset="0"/>
                <a:cs typeface="Calibri" panose="020F0502020204030204" pitchFamily="34" charset="0"/>
              </a:rPr>
              <a:t>				</a:t>
            </a:r>
            <a:r>
              <a:rPr lang="en-AU" sz="1440" u="sng">
                <a:latin typeface="Calibri" panose="020F0502020204030204" pitchFamily="34" charset="0"/>
                <a:cs typeface="Calibri" panose="020F0502020204030204" pitchFamily="34" charset="0"/>
              </a:rPr>
              <a:t>This week </a:t>
            </a:r>
            <a:endParaRPr lang="en-AU" sz="144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8C1F5C-9A6A-4799-8378-68B4E42008DF}"/>
              </a:ext>
            </a:extLst>
          </p:cNvPr>
          <p:cNvPicPr>
            <a:picLocks noChangeAspect="1"/>
          </p:cNvPicPr>
          <p:nvPr/>
        </p:nvPicPr>
        <p:blipFill>
          <a:blip r:embed="rId2"/>
          <a:stretch>
            <a:fillRect/>
          </a:stretch>
        </p:blipFill>
        <p:spPr>
          <a:xfrm>
            <a:off x="252097" y="693726"/>
            <a:ext cx="3608391" cy="3171892"/>
          </a:xfrm>
          <a:prstGeom prst="rect">
            <a:avLst/>
          </a:prstGeom>
        </p:spPr>
      </p:pic>
      <p:pic>
        <p:nvPicPr>
          <p:cNvPr id="3" name="Picture 2">
            <a:extLst>
              <a:ext uri="{FF2B5EF4-FFF2-40B4-BE49-F238E27FC236}">
                <a16:creationId xmlns:a16="http://schemas.microsoft.com/office/drawing/2014/main" id="{81A7E720-CCB5-4F89-B78C-67F9A4E343A0}"/>
              </a:ext>
            </a:extLst>
          </p:cNvPr>
          <p:cNvPicPr>
            <a:picLocks noChangeAspect="1"/>
          </p:cNvPicPr>
          <p:nvPr/>
        </p:nvPicPr>
        <p:blipFill>
          <a:blip r:embed="rId3"/>
          <a:stretch>
            <a:fillRect/>
          </a:stretch>
        </p:blipFill>
        <p:spPr>
          <a:xfrm>
            <a:off x="4734660" y="693725"/>
            <a:ext cx="4015673" cy="3542397"/>
          </a:xfrm>
          <a:prstGeom prst="rect">
            <a:avLst/>
          </a:prstGeom>
        </p:spPr>
      </p:pic>
    </p:spTree>
    <p:extLst>
      <p:ext uri="{BB962C8B-B14F-4D97-AF65-F5344CB8AC3E}">
        <p14:creationId xmlns:p14="http://schemas.microsoft.com/office/powerpoint/2010/main" val="14452947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6DF006F-6FE4-449A-9B23-5E6296ACBF34}"/>
              </a:ext>
            </a:extLst>
          </p:cNvPr>
          <p:cNvSpPr>
            <a:spLocks noGrp="1"/>
          </p:cNvSpPr>
          <p:nvPr>
            <p:ph type="sldNum" sz="quarter" idx="4"/>
          </p:nvPr>
        </p:nvSpPr>
        <p:spPr/>
        <p:txBody>
          <a:bodyPr/>
          <a:lstStyle/>
          <a:p>
            <a:fld id="{EECA8F73-ACC7-A64F-8F77-C8CBCE9A3AB4}" type="slidenum">
              <a:rPr lang="en-GB" smtClean="0"/>
              <a:pPr/>
              <a:t>5</a:t>
            </a:fld>
            <a:endParaRPr lang="en-GB"/>
          </a:p>
        </p:txBody>
      </p:sp>
      <p:sp>
        <p:nvSpPr>
          <p:cNvPr id="8" name="Date Placeholder 4">
            <a:extLst>
              <a:ext uri="{FF2B5EF4-FFF2-40B4-BE49-F238E27FC236}">
                <a16:creationId xmlns:a16="http://schemas.microsoft.com/office/drawing/2014/main" id="{2FE0044E-C5DD-43D6-B334-BB4469E44D73}"/>
              </a:ext>
            </a:extLst>
          </p:cNvPr>
          <p:cNvSpPr>
            <a:spLocks noGrp="1"/>
          </p:cNvSpPr>
          <p:nvPr>
            <p:ph type="dt" sz="half" idx="2"/>
          </p:nvPr>
        </p:nvSpPr>
        <p:spPr>
          <a:xfrm>
            <a:off x="360527" y="4919069"/>
            <a:ext cx="468293" cy="102194"/>
          </a:xfrm>
        </p:spPr>
        <p:txBody>
          <a:bodyPr/>
          <a:lstStyle/>
          <a:p>
            <a:r>
              <a:rPr lang="en-US"/>
              <a:t>2020.11 2</a:t>
            </a:r>
            <a:endParaRPr lang="en-GB"/>
          </a:p>
        </p:txBody>
      </p:sp>
      <p:sp>
        <p:nvSpPr>
          <p:cNvPr id="9" name="Footer Placeholder 5">
            <a:extLst>
              <a:ext uri="{FF2B5EF4-FFF2-40B4-BE49-F238E27FC236}">
                <a16:creationId xmlns:a16="http://schemas.microsoft.com/office/drawing/2014/main" id="{ECB104FA-2299-4F93-BF55-B5110449F88E}"/>
              </a:ext>
            </a:extLst>
          </p:cNvPr>
          <p:cNvSpPr>
            <a:spLocks noGrp="1"/>
          </p:cNvSpPr>
          <p:nvPr>
            <p:ph type="ftr" sz="quarter" idx="3"/>
          </p:nvPr>
        </p:nvSpPr>
        <p:spPr>
          <a:xfrm>
            <a:off x="1081334" y="4917327"/>
            <a:ext cx="3347797" cy="103936"/>
          </a:xfrm>
        </p:spPr>
        <p:txBody>
          <a:bodyPr/>
          <a:lstStyle/>
          <a:p>
            <a:r>
              <a:rPr lang="en-US" err="1"/>
              <a:t>COVID</a:t>
            </a:r>
            <a:r>
              <a:rPr lang="en-US"/>
              <a:t> Update, Daniel Nugent, Security Class: Proprietary</a:t>
            </a:r>
            <a:endParaRPr lang="en-GB"/>
          </a:p>
        </p:txBody>
      </p:sp>
      <p:sp>
        <p:nvSpPr>
          <p:cNvPr id="6" name="TextBox 5">
            <a:extLst>
              <a:ext uri="{FF2B5EF4-FFF2-40B4-BE49-F238E27FC236}">
                <a16:creationId xmlns:a16="http://schemas.microsoft.com/office/drawing/2014/main" id="{D0D12525-1859-413D-9B8E-D84CC6ED1E69}"/>
              </a:ext>
            </a:extLst>
          </p:cNvPr>
          <p:cNvSpPr txBox="1"/>
          <p:nvPr/>
        </p:nvSpPr>
        <p:spPr>
          <a:xfrm>
            <a:off x="129401" y="109111"/>
            <a:ext cx="3347797" cy="212547"/>
          </a:xfrm>
          <a:prstGeom prst="rect">
            <a:avLst/>
          </a:prstGeom>
          <a:noFill/>
        </p:spPr>
        <p:txBody>
          <a:bodyPr wrap="square" lIns="0" tIns="0" rIns="0" bIns="0" rtlCol="0">
            <a:noAutofit/>
          </a:bodyPr>
          <a:lstStyle/>
          <a:p>
            <a:pPr algn="l">
              <a:lnSpc>
                <a:spcPct val="120000"/>
              </a:lnSpc>
            </a:pPr>
            <a:r>
              <a:rPr lang="sv-SE" sz="1080">
                <a:latin typeface="Volvo Novum Light" panose="020B0303040502060204" pitchFamily="34" charset="77"/>
              </a:rPr>
              <a:t>Seven </a:t>
            </a:r>
            <a:r>
              <a:rPr lang="sv-SE" sz="1080" err="1">
                <a:latin typeface="Volvo Novum Light" panose="020B0303040502060204" pitchFamily="34" charset="77"/>
              </a:rPr>
              <a:t>day</a:t>
            </a:r>
            <a:r>
              <a:rPr lang="sv-SE" sz="1080">
                <a:latin typeface="Volvo Novum Light" panose="020B0303040502060204" pitchFamily="34" charset="77"/>
              </a:rPr>
              <a:t> new </a:t>
            </a:r>
            <a:r>
              <a:rPr lang="sv-SE" sz="1080" err="1">
                <a:latin typeface="Volvo Novum Light" panose="020B0303040502060204" pitchFamily="34" charset="77"/>
              </a:rPr>
              <a:t>case</a:t>
            </a:r>
            <a:r>
              <a:rPr lang="sv-SE" sz="1080">
                <a:latin typeface="Volvo Novum Light" panose="020B0303040502060204" pitchFamily="34" charset="77"/>
              </a:rPr>
              <a:t> </a:t>
            </a:r>
            <a:r>
              <a:rPr lang="sv-SE" sz="1080" err="1">
                <a:latin typeface="Volvo Novum Light" panose="020B0303040502060204" pitchFamily="34" charset="77"/>
              </a:rPr>
              <a:t>averages</a:t>
            </a:r>
            <a:r>
              <a:rPr lang="sv-SE" sz="1080">
                <a:latin typeface="Volvo Novum Light" panose="020B0303040502060204" pitchFamily="34" charset="77"/>
              </a:rPr>
              <a:t> </a:t>
            </a:r>
            <a:endParaRPr lang="en-GB" sz="1080">
              <a:latin typeface="Volvo Novum Light" panose="020B0303040502060204" pitchFamily="34" charset="77"/>
            </a:endParaRPr>
          </a:p>
        </p:txBody>
      </p:sp>
      <p:sp>
        <p:nvSpPr>
          <p:cNvPr id="11" name="Text Placeholder 8">
            <a:extLst>
              <a:ext uri="{FF2B5EF4-FFF2-40B4-BE49-F238E27FC236}">
                <a16:creationId xmlns:a16="http://schemas.microsoft.com/office/drawing/2014/main" id="{2BEC101B-B1B6-4A69-BFEA-D6E1EB85537F}"/>
              </a:ext>
            </a:extLst>
          </p:cNvPr>
          <p:cNvSpPr>
            <a:spLocks noGrp="1"/>
          </p:cNvSpPr>
          <p:nvPr>
            <p:ph type="body" sz="quarter" idx="20"/>
          </p:nvPr>
        </p:nvSpPr>
        <p:spPr>
          <a:xfrm>
            <a:off x="5740477" y="321658"/>
            <a:ext cx="3031143" cy="4396739"/>
          </a:xfrm>
        </p:spPr>
        <p:txBody>
          <a:bodyPr>
            <a:normAutofit fontScale="77500" lnSpcReduction="20000"/>
          </a:bodyPr>
          <a:lstStyle/>
          <a:p>
            <a:pPr marL="141791" indent="-154356">
              <a:buFont typeface="Arial" panose="020B0604020202020204" pitchFamily="34" charset="0"/>
              <a:buChar char="•"/>
            </a:pPr>
            <a:r>
              <a:rPr lang="en-AU" sz="990" b="1">
                <a:solidFill>
                  <a:srgbClr val="0070C0"/>
                </a:solidFill>
                <a:latin typeface="Calibri" panose="020F0502020204030204" pitchFamily="34" charset="0"/>
                <a:cs typeface="Calibri" panose="020F0502020204030204" pitchFamily="34" charset="0"/>
              </a:rPr>
              <a:t>Belgium</a:t>
            </a:r>
            <a:r>
              <a:rPr lang="en-AU" sz="990">
                <a:solidFill>
                  <a:srgbClr val="0070C0"/>
                </a:solidFill>
                <a:latin typeface="Calibri" panose="020F0502020204030204" pitchFamily="34" charset="0"/>
                <a:cs typeface="Calibri" panose="020F0502020204030204" pitchFamily="34" charset="0"/>
              </a:rPr>
              <a:t> – curfew and national lockdown for six weeks, provisions for essential business to remain open. Schools extend their mid-term break but re-open 16 November. Mandatory work from home if you can. </a:t>
            </a:r>
          </a:p>
          <a:p>
            <a:pPr marL="141791" indent="-154356">
              <a:buFont typeface="Arial" panose="020B0604020202020204" pitchFamily="34" charset="0"/>
              <a:buChar char="•"/>
            </a:pPr>
            <a:r>
              <a:rPr lang="en-AU" sz="900" b="1">
                <a:latin typeface="Calibri" panose="020F0502020204030204" pitchFamily="34" charset="0"/>
                <a:cs typeface="Calibri" panose="020F0502020204030204" pitchFamily="34" charset="0"/>
              </a:rPr>
              <a:t>Sweden</a:t>
            </a:r>
            <a:r>
              <a:rPr lang="en-AU" sz="900">
                <a:latin typeface="Calibri" panose="020F0502020204030204" pitchFamily="34" charset="0"/>
                <a:cs typeface="Calibri" panose="020F0502020204030204" pitchFamily="34" charset="0"/>
              </a:rPr>
              <a:t> –Increases in cases and </a:t>
            </a:r>
            <a:r>
              <a:rPr lang="en-AU" sz="900" err="1">
                <a:latin typeface="Calibri" panose="020F0502020204030204" pitchFamily="34" charset="0"/>
                <a:cs typeface="Calibri" panose="020F0502020204030204" pitchFamily="34" charset="0"/>
              </a:rPr>
              <a:t>hospitilisation</a:t>
            </a:r>
            <a:r>
              <a:rPr lang="en-AU" sz="900">
                <a:latin typeface="Calibri" panose="020F0502020204030204" pitchFamily="34" charset="0"/>
                <a:cs typeface="Calibri" panose="020F0502020204030204" pitchFamily="34" charset="0"/>
              </a:rPr>
              <a:t>. </a:t>
            </a:r>
            <a:r>
              <a:rPr lang="en-AU" sz="900">
                <a:solidFill>
                  <a:srgbClr val="0070C0"/>
                </a:solidFill>
                <a:latin typeface="Calibri" panose="020F0502020204030204" pitchFamily="34" charset="0"/>
                <a:cs typeface="Calibri" panose="020F0502020204030204" pitchFamily="34" charset="0"/>
              </a:rPr>
              <a:t>Cases increasing rapidly over the last days.  Advice in many areas has been expanded and language has been strengthened. </a:t>
            </a:r>
          </a:p>
          <a:p>
            <a:pPr marL="141791" indent="-154356">
              <a:buFont typeface="Arial" panose="020B0604020202020204" pitchFamily="34" charset="0"/>
              <a:buChar char="•"/>
            </a:pPr>
            <a:r>
              <a:rPr lang="en-AU" sz="900">
                <a:solidFill>
                  <a:srgbClr val="0070C0"/>
                </a:solidFill>
                <a:latin typeface="Calibri" panose="020F0502020204030204" pitchFamily="34" charset="0"/>
                <a:cs typeface="Calibri" panose="020F0502020204030204" pitchFamily="34" charset="0"/>
              </a:rPr>
              <a:t>Increased number of regions coming under enhanced requirements, further limitations on gatherings, flag increased case numbers and hospitalisation rates. </a:t>
            </a:r>
          </a:p>
          <a:p>
            <a:pPr marL="141791" indent="-154356">
              <a:buFont typeface="Arial" panose="020B0604020202020204" pitchFamily="34" charset="0"/>
              <a:buChar char="•"/>
            </a:pPr>
            <a:r>
              <a:rPr lang="en-AU" sz="900" b="1">
                <a:latin typeface="Calibri" panose="020F0502020204030204" pitchFamily="34" charset="0"/>
                <a:cs typeface="Calibri" panose="020F0502020204030204" pitchFamily="34" charset="0"/>
              </a:rPr>
              <a:t>Malaysia</a:t>
            </a:r>
            <a:r>
              <a:rPr lang="en-AU" sz="900">
                <a:latin typeface="Calibri" panose="020F0502020204030204" pitchFamily="34" charset="0"/>
                <a:cs typeface="Calibri" panose="020F0502020204030204" pitchFamily="34" charset="0"/>
              </a:rPr>
              <a:t> – Conditional movement control order included KL and states extended until 9 November. Travel between districts prohibited. Workers must show documentation to move. </a:t>
            </a:r>
          </a:p>
          <a:p>
            <a:pPr lvl="1"/>
            <a:r>
              <a:rPr lang="en-AU" sz="900" b="1">
                <a:latin typeface="Calibri" panose="020F0502020204030204" pitchFamily="34" charset="0"/>
                <a:cs typeface="Calibri" panose="020F0502020204030204" pitchFamily="34" charset="0"/>
              </a:rPr>
              <a:t>China</a:t>
            </a:r>
            <a:r>
              <a:rPr lang="en-AU" sz="900">
                <a:latin typeface="Calibri" panose="020F0502020204030204" pitchFamily="34" charset="0"/>
                <a:cs typeface="Calibri" panose="020F0502020204030204" pitchFamily="34" charset="0"/>
              </a:rPr>
              <a:t> – 137 cases initially detected in </a:t>
            </a:r>
            <a:r>
              <a:rPr lang="en-AU" sz="900" err="1">
                <a:latin typeface="Calibri" panose="020F0502020204030204" pitchFamily="34" charset="0"/>
                <a:cs typeface="Calibri" panose="020F0502020204030204" pitchFamily="34" charset="0"/>
              </a:rPr>
              <a:t>Kashgar</a:t>
            </a:r>
            <a:r>
              <a:rPr lang="en-AU" sz="900">
                <a:latin typeface="Calibri" panose="020F0502020204030204" pitchFamily="34" charset="0"/>
                <a:cs typeface="Calibri" panose="020F0502020204030204" pitchFamily="34" charset="0"/>
              </a:rPr>
              <a:t>, Xinjiang province</a:t>
            </a:r>
            <a:r>
              <a:rPr lang="en-AU" sz="900">
                <a:solidFill>
                  <a:srgbClr val="0070C0"/>
                </a:solidFill>
                <a:latin typeface="Calibri" panose="020F0502020204030204" pitchFamily="34" charset="0"/>
                <a:cs typeface="Calibri" panose="020F0502020204030204" pitchFamily="34" charset="0"/>
              </a:rPr>
              <a:t> a further  6 since.</a:t>
            </a:r>
          </a:p>
          <a:p>
            <a:pPr lvl="1"/>
            <a:r>
              <a:rPr lang="en-GB" sz="900">
                <a:solidFill>
                  <a:srgbClr val="000000"/>
                </a:solidFill>
                <a:latin typeface="Arial" panose="020B0604020202020204" pitchFamily="34" charset="0"/>
                <a:ea typeface="DengXian" panose="02010600030101010101" pitchFamily="2" charset="-122"/>
              </a:rPr>
              <a:t> </a:t>
            </a:r>
            <a:r>
              <a:rPr lang="en-AU" sz="900" b="1">
                <a:latin typeface="Calibri" panose="020F0502020204030204" pitchFamily="34" charset="0"/>
                <a:cs typeface="Calibri" panose="020F0502020204030204" pitchFamily="34" charset="0"/>
              </a:rPr>
              <a:t>US</a:t>
            </a:r>
            <a:r>
              <a:rPr lang="en-AU" sz="900">
                <a:latin typeface="Calibri" panose="020F0502020204030204" pitchFamily="34" charset="0"/>
                <a:cs typeface="Calibri" panose="020F0502020204030204" pitchFamily="34" charset="0"/>
              </a:rPr>
              <a:t> – </a:t>
            </a:r>
            <a:r>
              <a:rPr lang="en-AU" sz="900">
                <a:solidFill>
                  <a:srgbClr val="0070C0"/>
                </a:solidFill>
                <a:latin typeface="Calibri" panose="020F0502020204030204" pitchFamily="34" charset="0"/>
                <a:cs typeface="Calibri" panose="020F0502020204030204" pitchFamily="34" charset="0"/>
              </a:rPr>
              <a:t>Over 9m cases,</a:t>
            </a:r>
            <a:r>
              <a:rPr lang="en-US" sz="900">
                <a:solidFill>
                  <a:srgbClr val="0070C0"/>
                </a:solidFill>
                <a:latin typeface="Calibri" panose="020F0502020204030204" pitchFamily="34" charset="0"/>
                <a:cs typeface="Calibri" panose="020F0502020204030204" pitchFamily="34" charset="0"/>
              </a:rPr>
              <a:t> high numbers of cases continue to increase in 42 states and territories, and low but increasing numbers are reported from 10 states and territories. Only Hawaii and Louisiana have low stable COVID-19 activity. </a:t>
            </a:r>
            <a:r>
              <a:rPr lang="en-AU" sz="900">
                <a:latin typeface="Calibri" panose="020F0502020204030204" pitchFamily="34" charset="0"/>
                <a:cs typeface="Calibri" panose="020F0502020204030204" pitchFamily="34" charset="0"/>
              </a:rPr>
              <a:t>Hospitalisation on the rise nation wide and fatalities increasing.  Some hospitals are reported as becoming overwhelmed (Utah, Tennessee, Idaho).</a:t>
            </a:r>
            <a:r>
              <a:rPr lang="en-US" sz="900">
                <a:solidFill>
                  <a:srgbClr val="0070C0"/>
                </a:solidFill>
                <a:latin typeface="Calibri" panose="020F0502020204030204" pitchFamily="34" charset="0"/>
                <a:cs typeface="Calibri" panose="020F0502020204030204" pitchFamily="34" charset="0"/>
              </a:rPr>
              <a:t> </a:t>
            </a:r>
            <a:r>
              <a:rPr lang="en-AU" sz="900">
                <a:solidFill>
                  <a:srgbClr val="0070C0"/>
                </a:solidFill>
                <a:latin typeface="Calibri" panose="020F0502020204030204" pitchFamily="34" charset="0"/>
                <a:cs typeface="Calibri" panose="020F0502020204030204" pitchFamily="34" charset="0"/>
              </a:rPr>
              <a:t> </a:t>
            </a:r>
          </a:p>
          <a:p>
            <a:r>
              <a:rPr lang="en-US" sz="900">
                <a:solidFill>
                  <a:srgbClr val="0070C0"/>
                </a:solidFill>
                <a:latin typeface="Calibri" panose="020F0502020204030204" pitchFamily="34" charset="0"/>
                <a:cs typeface="Calibri" panose="020F0502020204030204" pitchFamily="34" charset="0"/>
              </a:rPr>
              <a:t>The Midwest and West remain hotspots for activity in late October. Texas, Illinois, Wisconsin, California, Florida and Michigan have reported the highest numbers of cases in the last week. Per population, North Dakota and South Dakota are currently the worst affected states.</a:t>
            </a:r>
          </a:p>
          <a:p>
            <a:r>
              <a:rPr lang="en-US" sz="900">
                <a:solidFill>
                  <a:srgbClr val="0070C0"/>
                </a:solidFill>
                <a:latin typeface="Calibri" panose="020F0502020204030204" pitchFamily="34" charset="0"/>
                <a:cs typeface="Calibri" panose="020F0502020204030204" pitchFamily="34" charset="0"/>
              </a:rPr>
              <a:t>From 6 November </a:t>
            </a:r>
            <a:r>
              <a:rPr lang="en-US" sz="900">
                <a:solidFill>
                  <a:srgbClr val="0070C0"/>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Connecticut will tighten restrictions</a:t>
            </a:r>
            <a:r>
              <a:rPr lang="en-US" sz="900">
                <a:solidFill>
                  <a:srgbClr val="0070C0"/>
                </a:solidFill>
                <a:latin typeface="Calibri" panose="020F0502020204030204" pitchFamily="34" charset="0"/>
                <a:cs typeface="Calibri" panose="020F0502020204030204" pitchFamily="34" charset="0"/>
              </a:rPr>
              <a:t> back to Phase 2.1 rules, including limits on restaurants and gatherings. New </a:t>
            </a:r>
            <a:r>
              <a:rPr lang="en-US" sz="900">
                <a:solidFill>
                  <a:srgbClr val="0070C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restrictions in Massachusetts</a:t>
            </a:r>
            <a:r>
              <a:rPr lang="en-US" sz="900">
                <a:solidFill>
                  <a:srgbClr val="0070C0"/>
                </a:solidFill>
                <a:latin typeface="Calibri" panose="020F0502020204030204" pitchFamily="34" charset="0"/>
                <a:cs typeface="Calibri" panose="020F0502020204030204" pitchFamily="34" charset="0"/>
              </a:rPr>
              <a:t> will include a stay-at-home advisory in place from 6 November.</a:t>
            </a:r>
            <a:endParaRPr lang="en-AU" sz="900">
              <a:solidFill>
                <a:srgbClr val="0070C0"/>
              </a:solidFill>
              <a:latin typeface="Calibri" panose="020F0502020204030204" pitchFamily="34" charset="0"/>
              <a:cs typeface="Calibri" panose="020F0502020204030204" pitchFamily="34" charset="0"/>
            </a:endParaRPr>
          </a:p>
          <a:p>
            <a:pPr marL="0" lvl="1" indent="0">
              <a:buNone/>
            </a:pPr>
            <a:r>
              <a:rPr lang="en-AU" sz="900" b="1">
                <a:latin typeface="Calibri" panose="020F0502020204030204" pitchFamily="34" charset="0"/>
                <a:cs typeface="Calibri" panose="020F0502020204030204" pitchFamily="34" charset="0"/>
              </a:rPr>
              <a:t>India</a:t>
            </a:r>
            <a:r>
              <a:rPr lang="en-AU" sz="900">
                <a:latin typeface="Calibri" panose="020F0502020204030204" pitchFamily="34" charset="0"/>
                <a:cs typeface="Calibri" panose="020F0502020204030204" pitchFamily="34" charset="0"/>
              </a:rPr>
              <a:t> – upcoming festival season has potential to reverse downward trend. This has potential flow on impact for workforces. </a:t>
            </a:r>
            <a:r>
              <a:rPr lang="en-US" sz="900">
                <a:solidFill>
                  <a:srgbClr val="0070C0"/>
                </a:solidFill>
                <a:latin typeface="Calibri" panose="020F0502020204030204" pitchFamily="34" charset="0"/>
                <a:cs typeface="Calibri" panose="020F0502020204030204" pitchFamily="34" charset="0"/>
              </a:rPr>
              <a:t>Decline continues with less than 50,000 cases reported daily. Testing capacities have improved and at least 1,500,000 can be done in a day.</a:t>
            </a:r>
          </a:p>
          <a:p>
            <a:pPr marL="0" lvl="1" indent="0">
              <a:buNone/>
            </a:pPr>
            <a:r>
              <a:rPr lang="en-AU" sz="900" b="1">
                <a:latin typeface="Calibri" panose="020F0502020204030204" pitchFamily="34" charset="0"/>
                <a:cs typeface="Calibri" panose="020F0502020204030204" pitchFamily="34" charset="0"/>
              </a:rPr>
              <a:t>France</a:t>
            </a:r>
            <a:r>
              <a:rPr lang="en-AU" sz="900">
                <a:latin typeface="Calibri" panose="020F0502020204030204" pitchFamily="34" charset="0"/>
                <a:cs typeface="Calibri" panose="020F0502020204030204" pitchFamily="34" charset="0"/>
              </a:rPr>
              <a:t> – </a:t>
            </a:r>
            <a:r>
              <a:rPr lang="en-US" sz="900">
                <a:latin typeface="Calibri" panose="020F0502020204030204" pitchFamily="34" charset="0"/>
                <a:cs typeface="Calibri" panose="020F0502020204030204" pitchFamily="34" charset="0"/>
              </a:rPr>
              <a:t>A nationwide lockdown is now in effect until at least 1 December, schools and factories will remain open. Non-essential businesses will be closed or moved to telework if possible. People will be allowed to leave their homes to buy essential items, get medical care or exercise for a maximum of one hour. Daily </a:t>
            </a:r>
            <a:r>
              <a:rPr lang="en-US" sz="900" err="1">
                <a:latin typeface="Calibri" panose="020F0502020204030204" pitchFamily="34" charset="0"/>
                <a:cs typeface="Calibri" panose="020F0502020204030204" pitchFamily="34" charset="0"/>
              </a:rPr>
              <a:t>COVID</a:t>
            </a:r>
            <a:r>
              <a:rPr lang="en-US" sz="900">
                <a:latin typeface="Calibri" panose="020F0502020204030204" pitchFamily="34" charset="0"/>
                <a:cs typeface="Calibri" panose="020F0502020204030204" pitchFamily="34" charset="0"/>
              </a:rPr>
              <a:t> fatalities are the highest they have been since April.</a:t>
            </a:r>
            <a:r>
              <a:rPr lang="en-AU" sz="900">
                <a:latin typeface="Calibri" panose="020F0502020204030204" pitchFamily="34" charset="0"/>
                <a:cs typeface="Calibri" panose="020F0502020204030204" pitchFamily="34" charset="0"/>
              </a:rPr>
              <a:t>Looking for infections to stabilise between 3-5000cases per day. </a:t>
            </a:r>
            <a:endParaRPr lang="en-AU" sz="900" b="1">
              <a:solidFill>
                <a:srgbClr val="33373C"/>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7DF1F6B-9232-47E0-BEFF-DDEC890B4F8C}"/>
              </a:ext>
            </a:extLst>
          </p:cNvPr>
          <p:cNvPicPr>
            <a:picLocks noChangeAspect="1"/>
          </p:cNvPicPr>
          <p:nvPr/>
        </p:nvPicPr>
        <p:blipFill>
          <a:blip r:embed="rId4"/>
          <a:stretch>
            <a:fillRect/>
          </a:stretch>
        </p:blipFill>
        <p:spPr>
          <a:xfrm>
            <a:off x="100731" y="336263"/>
            <a:ext cx="5111675" cy="1507046"/>
          </a:xfrm>
          <a:prstGeom prst="rect">
            <a:avLst/>
          </a:prstGeom>
        </p:spPr>
      </p:pic>
      <p:pic>
        <p:nvPicPr>
          <p:cNvPr id="4" name="Picture 3">
            <a:extLst>
              <a:ext uri="{FF2B5EF4-FFF2-40B4-BE49-F238E27FC236}">
                <a16:creationId xmlns:a16="http://schemas.microsoft.com/office/drawing/2014/main" id="{E00113DD-22AB-437B-B5D4-614C38B723EC}"/>
              </a:ext>
            </a:extLst>
          </p:cNvPr>
          <p:cNvPicPr>
            <a:picLocks noChangeAspect="1"/>
          </p:cNvPicPr>
          <p:nvPr/>
        </p:nvPicPr>
        <p:blipFill>
          <a:blip r:embed="rId5"/>
          <a:stretch>
            <a:fillRect/>
          </a:stretch>
        </p:blipFill>
        <p:spPr>
          <a:xfrm>
            <a:off x="-12709" y="3421603"/>
            <a:ext cx="5169741" cy="1507046"/>
          </a:xfrm>
          <a:prstGeom prst="rect">
            <a:avLst/>
          </a:prstGeom>
        </p:spPr>
      </p:pic>
      <p:pic>
        <p:nvPicPr>
          <p:cNvPr id="13" name="Picture 12">
            <a:extLst>
              <a:ext uri="{FF2B5EF4-FFF2-40B4-BE49-F238E27FC236}">
                <a16:creationId xmlns:a16="http://schemas.microsoft.com/office/drawing/2014/main" id="{4C34C96A-66D6-45F9-A73D-2ACF5C069094}"/>
              </a:ext>
            </a:extLst>
          </p:cNvPr>
          <p:cNvPicPr>
            <a:picLocks noChangeAspect="1"/>
          </p:cNvPicPr>
          <p:nvPr/>
        </p:nvPicPr>
        <p:blipFill>
          <a:blip r:embed="rId6"/>
          <a:stretch>
            <a:fillRect/>
          </a:stretch>
        </p:blipFill>
        <p:spPr>
          <a:xfrm>
            <a:off x="176" y="1910549"/>
            <a:ext cx="5152975" cy="1507046"/>
          </a:xfrm>
          <a:prstGeom prst="rect">
            <a:avLst/>
          </a:prstGeom>
        </p:spPr>
      </p:pic>
    </p:spTree>
    <p:extLst>
      <p:ext uri="{BB962C8B-B14F-4D97-AF65-F5344CB8AC3E}">
        <p14:creationId xmlns:p14="http://schemas.microsoft.com/office/powerpoint/2010/main" val="14856051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C64E6072-9459-42FA-B257-674A60441996}"/>
              </a:ext>
            </a:extLst>
          </p:cNvPr>
          <p:cNvSpPr>
            <a:spLocks noGrp="1"/>
          </p:cNvSpPr>
          <p:nvPr>
            <p:ph type="dt" sz="half" idx="2"/>
          </p:nvPr>
        </p:nvSpPr>
        <p:spPr/>
        <p:txBody>
          <a:bodyPr/>
          <a:lstStyle/>
          <a:p>
            <a:r>
              <a:rPr lang="en-US"/>
              <a:t>2020.11 02</a:t>
            </a:r>
            <a:endParaRPr lang="en-GB"/>
          </a:p>
        </p:txBody>
      </p:sp>
      <p:sp>
        <p:nvSpPr>
          <p:cNvPr id="9" name="Footer Placeholder 5">
            <a:extLst>
              <a:ext uri="{FF2B5EF4-FFF2-40B4-BE49-F238E27FC236}">
                <a16:creationId xmlns:a16="http://schemas.microsoft.com/office/drawing/2014/main" id="{1F05173D-50C0-4E5B-A99F-57DB1CA597B9}"/>
              </a:ext>
            </a:extLst>
          </p:cNvPr>
          <p:cNvSpPr>
            <a:spLocks noGrp="1"/>
          </p:cNvSpPr>
          <p:nvPr>
            <p:ph type="ftr" sz="quarter" idx="3"/>
          </p:nvPr>
        </p:nvSpPr>
        <p:spPr/>
        <p:txBody>
          <a:bodyPr/>
          <a:lstStyle/>
          <a:p>
            <a:r>
              <a:rPr lang="en-US" err="1"/>
              <a:t>COVID</a:t>
            </a:r>
            <a:r>
              <a:rPr lang="en-US"/>
              <a:t> Update, Daniel Nugent, Security Class: Proprietary</a:t>
            </a:r>
            <a:endParaRPr lang="en-GB"/>
          </a:p>
        </p:txBody>
      </p:sp>
      <p:sp>
        <p:nvSpPr>
          <p:cNvPr id="7" name="Slide Number Placeholder 6">
            <a:extLst>
              <a:ext uri="{FF2B5EF4-FFF2-40B4-BE49-F238E27FC236}">
                <a16:creationId xmlns:a16="http://schemas.microsoft.com/office/drawing/2014/main" id="{36DF006F-6FE4-449A-9B23-5E6296ACBF34}"/>
              </a:ext>
            </a:extLst>
          </p:cNvPr>
          <p:cNvSpPr>
            <a:spLocks noGrp="1"/>
          </p:cNvSpPr>
          <p:nvPr>
            <p:ph type="sldNum" sz="quarter" idx="4"/>
          </p:nvPr>
        </p:nvSpPr>
        <p:spPr/>
        <p:txBody>
          <a:bodyPr/>
          <a:lstStyle/>
          <a:p>
            <a:fld id="{EECA8F73-ACC7-A64F-8F77-C8CBCE9A3AB4}" type="slidenum">
              <a:rPr lang="en-GB" smtClean="0"/>
              <a:pPr/>
              <a:t>6</a:t>
            </a:fld>
            <a:endParaRPr lang="en-GB"/>
          </a:p>
        </p:txBody>
      </p:sp>
      <p:sp>
        <p:nvSpPr>
          <p:cNvPr id="10" name="Text Placeholder 8">
            <a:extLst>
              <a:ext uri="{FF2B5EF4-FFF2-40B4-BE49-F238E27FC236}">
                <a16:creationId xmlns:a16="http://schemas.microsoft.com/office/drawing/2014/main" id="{A9980D63-562D-4DFA-BA74-3656C2448E67}"/>
              </a:ext>
            </a:extLst>
          </p:cNvPr>
          <p:cNvSpPr>
            <a:spLocks noGrp="1"/>
          </p:cNvSpPr>
          <p:nvPr>
            <p:ph type="body" sz="quarter" idx="20"/>
          </p:nvPr>
        </p:nvSpPr>
        <p:spPr>
          <a:xfrm>
            <a:off x="5934958" y="331881"/>
            <a:ext cx="2851689" cy="4768924"/>
          </a:xfrm>
        </p:spPr>
        <p:txBody>
          <a:bodyPr>
            <a:normAutofit fontScale="92500" lnSpcReduction="10000"/>
          </a:bodyPr>
          <a:lstStyle/>
          <a:p>
            <a:pPr marL="252434" lvl="1" indent="-138967"/>
            <a:r>
              <a:rPr lang="en-AU" sz="900" b="1">
                <a:latin typeface="Calibri" panose="020F0502020204030204" pitchFamily="34" charset="0"/>
                <a:cs typeface="Calibri" panose="020F0502020204030204" pitchFamily="34" charset="0"/>
              </a:rPr>
              <a:t>Spain</a:t>
            </a:r>
            <a:r>
              <a:rPr lang="en-AU" sz="900">
                <a:latin typeface="Calibri" panose="020F0502020204030204" pitchFamily="34" charset="0"/>
                <a:cs typeface="Calibri" panose="020F0502020204030204" pitchFamily="34" charset="0"/>
              </a:rPr>
              <a:t> – S</a:t>
            </a:r>
            <a:r>
              <a:rPr lang="en-US" sz="900" err="1">
                <a:latin typeface="Calibri" panose="020F0502020204030204" pitchFamily="34" charset="0"/>
                <a:cs typeface="Calibri" panose="020F0502020204030204" pitchFamily="34" charset="0"/>
              </a:rPr>
              <a:t>econd</a:t>
            </a:r>
            <a:r>
              <a:rPr lang="en-US" sz="900">
                <a:latin typeface="Calibri" panose="020F0502020204030204" pitchFamily="34" charset="0"/>
                <a:cs typeface="Calibri" panose="020F0502020204030204" pitchFamily="34" charset="0"/>
              </a:rPr>
              <a:t> nationwide state of emergency. Overnight curfews have been ordered across the country. Madrid entry and exit restrictions extended until 4 November. </a:t>
            </a:r>
            <a:r>
              <a:rPr lang="en-US" sz="900">
                <a:solidFill>
                  <a:srgbClr val="0070C0"/>
                </a:solidFill>
                <a:latin typeface="Calibri" panose="020F0502020204030204" pitchFamily="34" charset="0"/>
                <a:cs typeface="Calibri" panose="020F0502020204030204" pitchFamily="34" charset="0"/>
              </a:rPr>
              <a:t>Further regional actions being taken (Murcia closed regional border to all travelers)</a:t>
            </a:r>
          </a:p>
          <a:p>
            <a:pPr marL="252434" lvl="1" indent="-138967"/>
            <a:r>
              <a:rPr lang="en-AU" sz="900" b="1">
                <a:latin typeface="Calibri" panose="020F0502020204030204" pitchFamily="34" charset="0"/>
                <a:cs typeface="Calibri" panose="020F0502020204030204" pitchFamily="34" charset="0"/>
              </a:rPr>
              <a:t>Czech</a:t>
            </a:r>
            <a:r>
              <a:rPr lang="en-AU" sz="900">
                <a:latin typeface="Calibri" panose="020F0502020204030204" pitchFamily="34" charset="0"/>
                <a:cs typeface="Calibri" panose="020F0502020204030204" pitchFamily="34" charset="0"/>
              </a:rPr>
              <a:t> – </a:t>
            </a:r>
            <a:r>
              <a:rPr lang="en-US" sz="900">
                <a:latin typeface="Calibri" panose="020F0502020204030204" pitchFamily="34" charset="0"/>
                <a:cs typeface="Calibri" panose="020F0502020204030204" pitchFamily="34" charset="0"/>
              </a:rPr>
              <a:t>Extended until 3 December. Curfews from 9pm to 5am, movement restrictions during daytime and reduced business hours. Growing number of infected healthcare workers is impacting ability to respond. </a:t>
            </a:r>
            <a:r>
              <a:rPr lang="en-US" sz="900">
                <a:solidFill>
                  <a:srgbClr val="0070C0"/>
                </a:solidFill>
                <a:latin typeface="Calibri" panose="020F0502020204030204" pitchFamily="34" charset="0"/>
                <a:cs typeface="Calibri" panose="020F0502020204030204" pitchFamily="34" charset="0"/>
              </a:rPr>
              <a:t>Press conference – seeing the R number go down, increases are declining, encouraging but too soon to be sure. </a:t>
            </a:r>
          </a:p>
          <a:p>
            <a:pPr marL="280389" lvl="1" indent="-154356"/>
            <a:r>
              <a:rPr lang="en-AU" sz="900" b="1">
                <a:latin typeface="Calibri" panose="020F0502020204030204" pitchFamily="34" charset="0"/>
                <a:cs typeface="Calibri" panose="020F0502020204030204" pitchFamily="34" charset="0"/>
              </a:rPr>
              <a:t>UK</a:t>
            </a:r>
            <a:r>
              <a:rPr lang="en-AU" sz="900">
                <a:latin typeface="Calibri" panose="020F0502020204030204" pitchFamily="34" charset="0"/>
                <a:cs typeface="Calibri" panose="020F0502020204030204" pitchFamily="34" charset="0"/>
              </a:rPr>
              <a:t> – </a:t>
            </a:r>
            <a:r>
              <a:rPr lang="en-AU" sz="900">
                <a:solidFill>
                  <a:srgbClr val="0070C0"/>
                </a:solidFill>
                <a:latin typeface="Calibri" panose="020F0502020204030204" pitchFamily="34" charset="0"/>
                <a:cs typeface="Calibri" panose="020F0502020204030204" pitchFamily="34" charset="0"/>
              </a:rPr>
              <a:t> New restrictions in England from 5 November until 2 December. Say at home and non essential business will close. Everyone who can must work from home. Schools remain open.  </a:t>
            </a:r>
            <a:r>
              <a:rPr lang="en-AU" sz="900">
                <a:latin typeface="Calibri" panose="020F0502020204030204" pitchFamily="34" charset="0"/>
                <a:cs typeface="Calibri" panose="020F0502020204030204" pitchFamily="34" charset="0"/>
              </a:rPr>
              <a:t>Ireland and Wales under lockdown.</a:t>
            </a:r>
          </a:p>
          <a:p>
            <a:pPr marL="280389" lvl="1" indent="-154356"/>
            <a:r>
              <a:rPr lang="en-AU" sz="900" b="1">
                <a:latin typeface="Calibri" panose="020F0502020204030204" pitchFamily="34" charset="0"/>
                <a:cs typeface="Calibri" panose="020F0502020204030204" pitchFamily="34" charset="0"/>
              </a:rPr>
              <a:t>Russia </a:t>
            </a:r>
            <a:r>
              <a:rPr lang="en-AU" sz="900">
                <a:latin typeface="Calibri" panose="020F0502020204030204" pitchFamily="34" charset="0"/>
                <a:cs typeface="Calibri" panose="020F0502020204030204" pitchFamily="34" charset="0"/>
              </a:rPr>
              <a:t>– daily high case numbers continuing, nationwide masks and curfew, a fifth </a:t>
            </a:r>
            <a:r>
              <a:rPr lang="en-AU" sz="900" err="1">
                <a:latin typeface="Calibri" panose="020F0502020204030204" pitchFamily="34" charset="0"/>
                <a:cs typeface="Calibri" panose="020F0502020204030204" pitchFamily="34" charset="0"/>
              </a:rPr>
              <a:t>COVID</a:t>
            </a:r>
            <a:r>
              <a:rPr lang="en-AU" sz="900">
                <a:latin typeface="Calibri" panose="020F0502020204030204" pitchFamily="34" charset="0"/>
                <a:cs typeface="Calibri" panose="020F0502020204030204" pitchFamily="34" charset="0"/>
              </a:rPr>
              <a:t> hospital has opened in Moscow. </a:t>
            </a:r>
          </a:p>
          <a:p>
            <a:pPr marL="280389" lvl="1" indent="-154356"/>
            <a:r>
              <a:rPr lang="en-AU" sz="900" b="1">
                <a:latin typeface="Calibri" panose="020F0502020204030204" pitchFamily="34" charset="0"/>
                <a:cs typeface="Calibri" panose="020F0502020204030204" pitchFamily="34" charset="0"/>
              </a:rPr>
              <a:t>Netherlands -</a:t>
            </a:r>
            <a:r>
              <a:rPr lang="en-AU" sz="900">
                <a:latin typeface="Calibri" panose="020F0502020204030204" pitchFamily="34" charset="0"/>
                <a:cs typeface="Calibri" panose="020F0502020204030204" pitchFamily="34" charset="0"/>
              </a:rPr>
              <a:t> Partial lockdown.</a:t>
            </a:r>
            <a:r>
              <a:rPr lang="en-US"/>
              <a:t> </a:t>
            </a:r>
            <a:r>
              <a:rPr lang="en-US" sz="900">
                <a:solidFill>
                  <a:srgbClr val="0070C0"/>
                </a:solidFill>
                <a:latin typeface="Calibri"/>
                <a:cs typeface="Calibri"/>
              </a:rPr>
              <a:t>Some hospitals across the country have stopped admitting COVID-19 patients as ICU's and special corona wards are full. </a:t>
            </a:r>
            <a:endParaRPr lang="en-AU" sz="900">
              <a:solidFill>
                <a:srgbClr val="0070C0"/>
              </a:solidFill>
              <a:latin typeface="Calibri"/>
              <a:cs typeface="Calibri"/>
            </a:endParaRPr>
          </a:p>
          <a:p>
            <a:pPr marL="252116" lvl="1" indent="-138921"/>
            <a:r>
              <a:rPr lang="en-AU" sz="900" b="1">
                <a:latin typeface="Calibri"/>
                <a:cs typeface="Calibri"/>
              </a:rPr>
              <a:t>Germany</a:t>
            </a:r>
            <a:r>
              <a:rPr lang="en-AU" sz="900">
                <a:latin typeface="Calibri"/>
                <a:cs typeface="Calibri"/>
              </a:rPr>
              <a:t> –  </a:t>
            </a:r>
            <a:r>
              <a:rPr lang="en-AU" sz="900">
                <a:solidFill>
                  <a:srgbClr val="0070C0"/>
                </a:solidFill>
                <a:latin typeface="Calibri"/>
                <a:cs typeface="Calibri"/>
              </a:rPr>
              <a:t>Accelerating transmission.</a:t>
            </a:r>
            <a:r>
              <a:rPr lang="en-US" sz="900">
                <a:solidFill>
                  <a:srgbClr val="0070C0"/>
                </a:solidFill>
                <a:latin typeface="Calibri"/>
                <a:cs typeface="Calibri"/>
              </a:rPr>
              <a:t> </a:t>
            </a:r>
            <a:r>
              <a:rPr lang="en-AU" sz="900">
                <a:solidFill>
                  <a:srgbClr val="0070C0"/>
                </a:solidFill>
                <a:latin typeface="Calibri"/>
                <a:cs typeface="Calibri"/>
              </a:rPr>
              <a:t>increased to 115 per 100k (+16) with 197 (+58) districts exceeding 100 cases per 100k, 23 exceed 200 per 100k (+8). I</a:t>
            </a:r>
            <a:r>
              <a:rPr lang="en-US" sz="900" err="1">
                <a:solidFill>
                  <a:srgbClr val="0070C0"/>
                </a:solidFill>
                <a:latin typeface="Calibri"/>
                <a:cs typeface="Calibri"/>
              </a:rPr>
              <a:t>ncidence</a:t>
            </a:r>
            <a:r>
              <a:rPr lang="en-US" sz="900">
                <a:solidFill>
                  <a:srgbClr val="0070C0"/>
                </a:solidFill>
                <a:latin typeface="Calibri"/>
                <a:cs typeface="Calibri"/>
              </a:rPr>
              <a:t> in </a:t>
            </a:r>
            <a:r>
              <a:rPr lang="en-GB" sz="900">
                <a:solidFill>
                  <a:srgbClr val="0070C0"/>
                </a:solidFill>
                <a:latin typeface="Calibri"/>
                <a:cs typeface="Calibri"/>
              </a:rPr>
              <a:t>Bavaria, Berlin, Bremen, Hesse, North Rhine-Westphalia and Saarland </a:t>
            </a:r>
            <a:r>
              <a:rPr lang="en-US" sz="900">
                <a:solidFill>
                  <a:srgbClr val="0070C0"/>
                </a:solidFill>
                <a:latin typeface="Calibri"/>
                <a:cs typeface="Calibri"/>
              </a:rPr>
              <a:t>higher than the national average. Proportion of cases in older age groups has been increasing. COVID-19 patients requiring intensive care has almost tripled in the past 2 weeks. </a:t>
            </a:r>
            <a:r>
              <a:rPr lang="en-US" sz="900">
                <a:latin typeface="Open Sans"/>
              </a:rPr>
              <a:t>Lockdown light. </a:t>
            </a:r>
            <a:endParaRPr lang="en-US" sz="900">
              <a:latin typeface="Calibri"/>
              <a:cs typeface="Calibri"/>
            </a:endParaRPr>
          </a:p>
          <a:p>
            <a:pPr marL="280389" lvl="1" indent="-154356"/>
            <a:r>
              <a:rPr lang="en-AU" sz="945" b="1">
                <a:latin typeface="Calibri" panose="020F0502020204030204" pitchFamily="34" charset="0"/>
                <a:cs typeface="Calibri" panose="020F0502020204030204" pitchFamily="34" charset="0"/>
              </a:rPr>
              <a:t>Italy</a:t>
            </a:r>
            <a:r>
              <a:rPr lang="en-AU" sz="945">
                <a:latin typeface="Calibri" panose="020F0502020204030204" pitchFamily="34" charset="0"/>
                <a:cs typeface="Calibri" panose="020F0502020204030204" pitchFamily="34" charset="0"/>
              </a:rPr>
              <a:t> – </a:t>
            </a:r>
            <a:r>
              <a:rPr lang="en-US" sz="900">
                <a:latin typeface="Calibri" panose="020F0502020204030204" pitchFamily="34" charset="0"/>
                <a:cs typeface="Calibri" panose="020F0502020204030204" pitchFamily="34" charset="0"/>
              </a:rPr>
              <a:t>Curfew now in place nationwide. Cases are surging particularly in northern Lombardy and Piedmont regions</a:t>
            </a:r>
            <a:r>
              <a:rPr lang="en-GB" sz="900">
                <a:latin typeface="Calibri" panose="020F0502020204030204" pitchFamily="34" charset="0"/>
                <a:cs typeface="Calibri" panose="020F0502020204030204" pitchFamily="34" charset="0"/>
              </a:rPr>
              <a:t>. Flagged upcoming advice citizens to not travel out of Italy. </a:t>
            </a:r>
            <a:r>
              <a:rPr lang="en-GB" sz="900">
                <a:solidFill>
                  <a:srgbClr val="0070C0"/>
                </a:solidFill>
                <a:latin typeface="Calibri" panose="020F0502020204030204" pitchFamily="34" charset="0"/>
                <a:cs typeface="Calibri" panose="020F0502020204030204" pitchFamily="34" charset="0"/>
              </a:rPr>
              <a:t>Gov’t flag lockdown overcoming days. Not expected to be as harsh as first. </a:t>
            </a:r>
          </a:p>
          <a:p>
            <a:pPr marL="280389" lvl="1" indent="-154356"/>
            <a:r>
              <a:rPr lang="en-AU" sz="900" b="1">
                <a:latin typeface="Calibri" panose="020F0502020204030204" pitchFamily="34" charset="0"/>
                <a:cs typeface="Calibri" panose="020F0502020204030204" pitchFamily="34" charset="0"/>
              </a:rPr>
              <a:t>Poland</a:t>
            </a:r>
            <a:r>
              <a:rPr lang="en-AU" sz="900">
                <a:latin typeface="Calibri" panose="020F0502020204030204" pitchFamily="34" charset="0"/>
                <a:cs typeface="Calibri" panose="020F0502020204030204" pitchFamily="34" charset="0"/>
              </a:rPr>
              <a:t> – </a:t>
            </a:r>
            <a:r>
              <a:rPr lang="en-GB" sz="900">
                <a:latin typeface="Calibri" panose="020F0502020204030204" pitchFamily="34" charset="0"/>
                <a:cs typeface="Calibri" panose="020F0502020204030204" pitchFamily="34" charset="0"/>
              </a:rPr>
              <a:t>Whole country considered red zone. Restrictions on the movement of under 15s and seniors. Distance learning for most school groups. Field hospitals being opened. </a:t>
            </a:r>
            <a:endParaRPr lang="en-GB" sz="900" u="sng">
              <a:latin typeface="Calibri" panose="020F0502020204030204" pitchFamily="34" charset="0"/>
              <a:cs typeface="Calibri" panose="020F0502020204030204" pitchFamily="34" charset="0"/>
            </a:endParaRPr>
          </a:p>
          <a:p>
            <a:pPr marL="280389" lvl="1" indent="-154356"/>
            <a:endParaRPr lang="en-AU" sz="900">
              <a:solidFill>
                <a:srgbClr val="0070C0"/>
              </a:solidFill>
              <a:latin typeface="Calibri" panose="020F0502020204030204" pitchFamily="34" charset="0"/>
              <a:cs typeface="Calibri" panose="020F0502020204030204" pitchFamily="34" charset="0"/>
            </a:endParaRPr>
          </a:p>
          <a:p>
            <a:pPr marL="280389" lvl="1" indent="-154356"/>
            <a:endParaRPr lang="en-AU" sz="90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D98C21D-9FEA-4867-8CD7-4A180C19E406}"/>
              </a:ext>
            </a:extLst>
          </p:cNvPr>
          <p:cNvPicPr>
            <a:picLocks noChangeAspect="1"/>
          </p:cNvPicPr>
          <p:nvPr/>
        </p:nvPicPr>
        <p:blipFill>
          <a:blip r:embed="rId2"/>
          <a:stretch>
            <a:fillRect/>
          </a:stretch>
        </p:blipFill>
        <p:spPr>
          <a:xfrm>
            <a:off x="112066" y="386922"/>
            <a:ext cx="5069979" cy="1495294"/>
          </a:xfrm>
          <a:prstGeom prst="rect">
            <a:avLst/>
          </a:prstGeom>
        </p:spPr>
      </p:pic>
      <p:pic>
        <p:nvPicPr>
          <p:cNvPr id="11" name="Picture 10">
            <a:extLst>
              <a:ext uri="{FF2B5EF4-FFF2-40B4-BE49-F238E27FC236}">
                <a16:creationId xmlns:a16="http://schemas.microsoft.com/office/drawing/2014/main" id="{6935E42D-1D71-4C32-B2DA-0C6922165BF6}"/>
              </a:ext>
            </a:extLst>
          </p:cNvPr>
          <p:cNvPicPr>
            <a:picLocks noChangeAspect="1"/>
          </p:cNvPicPr>
          <p:nvPr/>
        </p:nvPicPr>
        <p:blipFill>
          <a:blip r:embed="rId3"/>
          <a:stretch>
            <a:fillRect/>
          </a:stretch>
        </p:blipFill>
        <p:spPr>
          <a:xfrm>
            <a:off x="44646" y="1912068"/>
            <a:ext cx="5264461" cy="1543787"/>
          </a:xfrm>
          <a:prstGeom prst="rect">
            <a:avLst/>
          </a:prstGeom>
        </p:spPr>
      </p:pic>
      <p:pic>
        <p:nvPicPr>
          <p:cNvPr id="12" name="Picture 11">
            <a:extLst>
              <a:ext uri="{FF2B5EF4-FFF2-40B4-BE49-F238E27FC236}">
                <a16:creationId xmlns:a16="http://schemas.microsoft.com/office/drawing/2014/main" id="{001E676E-7EC4-4C70-A033-D29B400D4B82}"/>
              </a:ext>
            </a:extLst>
          </p:cNvPr>
          <p:cNvPicPr>
            <a:picLocks noChangeAspect="1"/>
          </p:cNvPicPr>
          <p:nvPr/>
        </p:nvPicPr>
        <p:blipFill>
          <a:blip r:embed="rId4"/>
          <a:stretch>
            <a:fillRect/>
          </a:stretch>
        </p:blipFill>
        <p:spPr>
          <a:xfrm>
            <a:off x="157735" y="3442399"/>
            <a:ext cx="4962374" cy="1474928"/>
          </a:xfrm>
          <a:prstGeom prst="rect">
            <a:avLst/>
          </a:prstGeom>
        </p:spPr>
      </p:pic>
    </p:spTree>
    <p:extLst>
      <p:ext uri="{BB962C8B-B14F-4D97-AF65-F5344CB8AC3E}">
        <p14:creationId xmlns:p14="http://schemas.microsoft.com/office/powerpoint/2010/main" val="28340653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C64E6072-9459-42FA-B257-674A60441996}"/>
              </a:ext>
            </a:extLst>
          </p:cNvPr>
          <p:cNvSpPr>
            <a:spLocks noGrp="1"/>
          </p:cNvSpPr>
          <p:nvPr>
            <p:ph type="dt" sz="half" idx="2"/>
          </p:nvPr>
        </p:nvSpPr>
        <p:spPr/>
        <p:txBody>
          <a:bodyPr/>
          <a:lstStyle/>
          <a:p>
            <a:r>
              <a:rPr lang="en-US"/>
              <a:t>2020.11 02</a:t>
            </a:r>
            <a:endParaRPr lang="en-GB"/>
          </a:p>
        </p:txBody>
      </p:sp>
      <p:sp>
        <p:nvSpPr>
          <p:cNvPr id="9" name="Footer Placeholder 5">
            <a:extLst>
              <a:ext uri="{FF2B5EF4-FFF2-40B4-BE49-F238E27FC236}">
                <a16:creationId xmlns:a16="http://schemas.microsoft.com/office/drawing/2014/main" id="{1F05173D-50C0-4E5B-A99F-57DB1CA597B9}"/>
              </a:ext>
            </a:extLst>
          </p:cNvPr>
          <p:cNvSpPr>
            <a:spLocks noGrp="1"/>
          </p:cNvSpPr>
          <p:nvPr>
            <p:ph type="ftr" sz="quarter" idx="3"/>
          </p:nvPr>
        </p:nvSpPr>
        <p:spPr/>
        <p:txBody>
          <a:bodyPr/>
          <a:lstStyle/>
          <a:p>
            <a:r>
              <a:rPr lang="en-US" err="1"/>
              <a:t>COVID</a:t>
            </a:r>
            <a:r>
              <a:rPr lang="en-US"/>
              <a:t> Update, Daniel Nugent, Security Class: Proprietary</a:t>
            </a:r>
            <a:endParaRPr lang="en-GB"/>
          </a:p>
        </p:txBody>
      </p:sp>
      <p:sp>
        <p:nvSpPr>
          <p:cNvPr id="7" name="Slide Number Placeholder 6">
            <a:extLst>
              <a:ext uri="{FF2B5EF4-FFF2-40B4-BE49-F238E27FC236}">
                <a16:creationId xmlns:a16="http://schemas.microsoft.com/office/drawing/2014/main" id="{36DF006F-6FE4-449A-9B23-5E6296ACBF34}"/>
              </a:ext>
            </a:extLst>
          </p:cNvPr>
          <p:cNvSpPr>
            <a:spLocks noGrp="1"/>
          </p:cNvSpPr>
          <p:nvPr>
            <p:ph type="sldNum" sz="quarter" idx="4"/>
          </p:nvPr>
        </p:nvSpPr>
        <p:spPr/>
        <p:txBody>
          <a:bodyPr/>
          <a:lstStyle/>
          <a:p>
            <a:fld id="{EECA8F73-ACC7-A64F-8F77-C8CBCE9A3AB4}" type="slidenum">
              <a:rPr lang="en-GB" smtClean="0"/>
              <a:pPr/>
              <a:t>7</a:t>
            </a:fld>
            <a:endParaRPr lang="en-GB"/>
          </a:p>
        </p:txBody>
      </p:sp>
      <p:sp>
        <p:nvSpPr>
          <p:cNvPr id="11" name="Text Placeholder 8">
            <a:extLst>
              <a:ext uri="{FF2B5EF4-FFF2-40B4-BE49-F238E27FC236}">
                <a16:creationId xmlns:a16="http://schemas.microsoft.com/office/drawing/2014/main" id="{69B23956-A275-469B-9DC7-25FE184042DC}"/>
              </a:ext>
            </a:extLst>
          </p:cNvPr>
          <p:cNvSpPr>
            <a:spLocks noGrp="1"/>
          </p:cNvSpPr>
          <p:nvPr>
            <p:ph type="body" sz="quarter" idx="20"/>
          </p:nvPr>
        </p:nvSpPr>
        <p:spPr>
          <a:xfrm>
            <a:off x="5870131" y="331880"/>
            <a:ext cx="3046879" cy="4841496"/>
          </a:xfrm>
        </p:spPr>
        <p:txBody>
          <a:bodyPr>
            <a:normAutofit/>
          </a:bodyPr>
          <a:lstStyle/>
          <a:p>
            <a:pPr marL="252116" lvl="1" indent="-138921"/>
            <a:r>
              <a:rPr lang="en-AU" sz="900" b="1">
                <a:latin typeface="Calibri" panose="020F0502020204030204" pitchFamily="34" charset="0"/>
                <a:cs typeface="Calibri" panose="020F0502020204030204" pitchFamily="34" charset="0"/>
              </a:rPr>
              <a:t>Mexico</a:t>
            </a:r>
            <a:r>
              <a:rPr lang="en-AU" sz="900">
                <a:latin typeface="Calibri" panose="020F0502020204030204" pitchFamily="34" charset="0"/>
                <a:cs typeface="Calibri" panose="020F0502020204030204" pitchFamily="34" charset="0"/>
              </a:rPr>
              <a:t> – gov’t acknowledge that death toll is much higher than reported. </a:t>
            </a:r>
          </a:p>
          <a:p>
            <a:pPr marL="252116" lvl="1" indent="-138921"/>
            <a:r>
              <a:rPr lang="en-AU" sz="900" b="1">
                <a:latin typeface="Calibri" panose="020F0502020204030204" pitchFamily="34" charset="0"/>
                <a:cs typeface="Calibri" panose="020F0502020204030204" pitchFamily="34" charset="0"/>
              </a:rPr>
              <a:t>Austria</a:t>
            </a:r>
            <a:r>
              <a:rPr lang="en-AU" sz="900">
                <a:latin typeface="Calibri" panose="020F0502020204030204" pitchFamily="34" charset="0"/>
                <a:cs typeface="Calibri" panose="020F0502020204030204" pitchFamily="34" charset="0"/>
              </a:rPr>
              <a:t> – </a:t>
            </a:r>
            <a:r>
              <a:rPr lang="en-AU" sz="900">
                <a:solidFill>
                  <a:srgbClr val="0070C0"/>
                </a:solidFill>
                <a:latin typeface="Calibri" panose="020F0502020204030204" pitchFamily="34" charset="0"/>
                <a:cs typeface="Calibri" panose="020F0502020204030204" pitchFamily="34" charset="0"/>
              </a:rPr>
              <a:t>Curfew in place until end November. Closure of pleasure activities. </a:t>
            </a:r>
          </a:p>
          <a:p>
            <a:pPr marL="280389" lvl="1" indent="-154356"/>
            <a:r>
              <a:rPr lang="en-AU" sz="900" b="1">
                <a:solidFill>
                  <a:srgbClr val="0070C0"/>
                </a:solidFill>
                <a:latin typeface="Calibri" panose="020F0502020204030204" pitchFamily="34" charset="0"/>
                <a:cs typeface="Calibri" panose="020F0502020204030204" pitchFamily="34" charset="0"/>
              </a:rPr>
              <a:t>Turkey </a:t>
            </a:r>
            <a:r>
              <a:rPr lang="en-AU" sz="900">
                <a:solidFill>
                  <a:srgbClr val="0070C0"/>
                </a:solidFill>
                <a:latin typeface="Calibri" panose="020F0502020204030204" pitchFamily="34" charset="0"/>
                <a:cs typeface="Calibri" panose="020F0502020204030204" pitchFamily="34" charset="0"/>
              </a:rPr>
              <a:t>– Health minister not looking at measures.  </a:t>
            </a:r>
          </a:p>
          <a:p>
            <a:pPr marL="280389" lvl="1" indent="-154356"/>
            <a:r>
              <a:rPr lang="en-AU" sz="900" b="1">
                <a:solidFill>
                  <a:srgbClr val="0070C0"/>
                </a:solidFill>
                <a:latin typeface="Calibri" panose="020F0502020204030204" pitchFamily="34" charset="0"/>
                <a:cs typeface="Calibri" panose="020F0502020204030204" pitchFamily="34" charset="0"/>
              </a:rPr>
              <a:t>Philippines </a:t>
            </a:r>
            <a:r>
              <a:rPr lang="en-AU" sz="900">
                <a:solidFill>
                  <a:srgbClr val="0070C0"/>
                </a:solidFill>
                <a:latin typeface="Calibri" panose="020F0502020204030204" pitchFamily="34" charset="0"/>
                <a:cs typeface="Calibri" panose="020F0502020204030204" pitchFamily="34" charset="0"/>
              </a:rPr>
              <a:t>- general quarantine extended until 30 November.  Modified levels exist in some provinces.</a:t>
            </a:r>
          </a:p>
          <a:p>
            <a:pPr marL="280389" lvl="1" indent="-154356"/>
            <a:r>
              <a:rPr lang="en-AU" sz="900" b="1">
                <a:latin typeface="Calibri" panose="020F0502020204030204" pitchFamily="34" charset="0"/>
                <a:cs typeface="Calibri" panose="020F0502020204030204" pitchFamily="34" charset="0"/>
              </a:rPr>
              <a:t>Indonesia </a:t>
            </a:r>
            <a:r>
              <a:rPr lang="en-AU" sz="900">
                <a:latin typeface="Calibri" panose="020F0502020204030204" pitchFamily="34" charset="0"/>
                <a:cs typeface="Calibri" panose="020F0502020204030204" pitchFamily="34" charset="0"/>
              </a:rPr>
              <a:t>– holiday long weekend expected to cause a spike in cases but unlikely to lead to reimposition of restrictions. </a:t>
            </a:r>
          </a:p>
          <a:p>
            <a:pPr marL="280389" lvl="1" indent="-154356"/>
            <a:r>
              <a:rPr lang="en-AU" sz="900" b="1">
                <a:solidFill>
                  <a:srgbClr val="0070C0"/>
                </a:solidFill>
                <a:latin typeface="Calibri" panose="020F0502020204030204" pitchFamily="34" charset="0"/>
                <a:cs typeface="Calibri" panose="020F0502020204030204" pitchFamily="34" charset="0"/>
              </a:rPr>
              <a:t>Tunisia</a:t>
            </a:r>
            <a:r>
              <a:rPr lang="en-AU" sz="900">
                <a:solidFill>
                  <a:srgbClr val="0070C0"/>
                </a:solidFill>
                <a:latin typeface="Calibri" panose="020F0502020204030204" pitchFamily="34" charset="0"/>
                <a:cs typeface="Calibri" panose="020F0502020204030204" pitchFamily="34" charset="0"/>
              </a:rPr>
              <a:t> – National Curfew - </a:t>
            </a:r>
            <a:r>
              <a:rPr lang="en-US" sz="900">
                <a:solidFill>
                  <a:srgbClr val="0070C0"/>
                </a:solidFill>
                <a:latin typeface="Calibri" panose="020F0502020204030204" pitchFamily="34" charset="0"/>
                <a:cs typeface="Calibri" panose="020F0502020204030204" pitchFamily="34" charset="0"/>
              </a:rPr>
              <a:t>Non-essential movement between provinces will be prohibited. Primary and middle schools will be suspended until 8 November.</a:t>
            </a:r>
            <a:endParaRPr lang="en-AU" sz="900">
              <a:solidFill>
                <a:srgbClr val="0070C0"/>
              </a:solidFill>
              <a:latin typeface="Calibri" panose="020F0502020204030204" pitchFamily="34" charset="0"/>
              <a:cs typeface="Calibri" panose="020F0502020204030204" pitchFamily="34" charset="0"/>
            </a:endParaRPr>
          </a:p>
          <a:p>
            <a:pPr marL="280389" lvl="1" indent="-154356"/>
            <a:r>
              <a:rPr lang="en-AU" sz="900" b="1">
                <a:latin typeface="Calibri" panose="020F0502020204030204" pitchFamily="34" charset="0"/>
                <a:cs typeface="Calibri" panose="020F0502020204030204" pitchFamily="34" charset="0"/>
              </a:rPr>
              <a:t>Romania</a:t>
            </a:r>
            <a:r>
              <a:rPr lang="en-AU" sz="900">
                <a:latin typeface="Calibri" panose="020F0502020204030204" pitchFamily="34" charset="0"/>
                <a:cs typeface="Calibri" panose="020F0502020204030204" pitchFamily="34" charset="0"/>
              </a:rPr>
              <a:t> – now at highest case levels per day. </a:t>
            </a:r>
          </a:p>
          <a:p>
            <a:pPr marL="280389" lvl="1" indent="-154356"/>
            <a:r>
              <a:rPr lang="en-AU" sz="900" b="1">
                <a:latin typeface="Calibri" panose="020F0502020204030204" pitchFamily="34" charset="0"/>
                <a:cs typeface="Calibri" panose="020F0502020204030204" pitchFamily="34" charset="0"/>
              </a:rPr>
              <a:t>Bulgaria</a:t>
            </a:r>
            <a:r>
              <a:rPr lang="en-AU" sz="900">
                <a:latin typeface="Calibri" panose="020F0502020204030204" pitchFamily="34" charset="0"/>
                <a:cs typeface="Calibri" panose="020F0502020204030204" pitchFamily="34" charset="0"/>
              </a:rPr>
              <a:t> – cases still rising sharply, Sofia considered a hotspot. Mandatory mask usage. </a:t>
            </a:r>
          </a:p>
          <a:p>
            <a:pPr marL="280389" lvl="1" indent="-154356"/>
            <a:r>
              <a:rPr lang="en-AU" sz="900" b="1">
                <a:latin typeface="Calibri" panose="020F0502020204030204" pitchFamily="34" charset="0"/>
                <a:cs typeface="Calibri" panose="020F0502020204030204" pitchFamily="34" charset="0"/>
              </a:rPr>
              <a:t>Slovenia</a:t>
            </a:r>
            <a:r>
              <a:rPr lang="en-AU" sz="900">
                <a:latin typeface="Calibri" panose="020F0502020204030204" pitchFamily="34" charset="0"/>
                <a:cs typeface="Calibri" panose="020F0502020204030204" pitchFamily="34" charset="0"/>
              </a:rPr>
              <a:t> – 7 of 12 regions high risk, movement restriction between regions. Nation wide curfew from 2100-0600.</a:t>
            </a:r>
          </a:p>
          <a:p>
            <a:pPr marL="280389" lvl="1" indent="-154356"/>
            <a:r>
              <a:rPr lang="en-AU" sz="900" b="1">
                <a:latin typeface="Calibri" panose="020F0502020204030204" pitchFamily="34" charset="0"/>
                <a:cs typeface="Calibri" panose="020F0502020204030204" pitchFamily="34" charset="0"/>
              </a:rPr>
              <a:t>Slovakia</a:t>
            </a:r>
            <a:r>
              <a:rPr lang="en-AU" sz="900">
                <a:latin typeface="Calibri" panose="020F0502020204030204" pitchFamily="34" charset="0"/>
                <a:cs typeface="Calibri" panose="020F0502020204030204" pitchFamily="34" charset="0"/>
              </a:rPr>
              <a:t>  -aim to test everyone by mid November. Partial lockdown and nationwide curfew in place. </a:t>
            </a:r>
          </a:p>
          <a:p>
            <a:pPr marL="280389" lvl="1" indent="-154356"/>
            <a:r>
              <a:rPr lang="en-AU" sz="900" b="1">
                <a:latin typeface="Calibri" panose="020F0502020204030204" pitchFamily="34" charset="0"/>
                <a:cs typeface="Calibri" panose="020F0502020204030204" pitchFamily="34" charset="0"/>
              </a:rPr>
              <a:t>Hungary</a:t>
            </a:r>
            <a:r>
              <a:rPr lang="en-AU" sz="900">
                <a:latin typeface="Calibri" panose="020F0502020204030204" pitchFamily="34" charset="0"/>
                <a:cs typeface="Calibri" panose="020F0502020204030204" pitchFamily="34" charset="0"/>
              </a:rPr>
              <a:t> – managing 25,000 active infections. </a:t>
            </a:r>
          </a:p>
          <a:p>
            <a:pPr marL="280389" lvl="1" indent="-154356"/>
            <a:r>
              <a:rPr lang="en-AU" sz="900" b="1">
                <a:solidFill>
                  <a:srgbClr val="0070C0"/>
                </a:solidFill>
                <a:latin typeface="Calibri" panose="020F0502020204030204" pitchFamily="34" charset="0"/>
                <a:cs typeface="Calibri" panose="020F0502020204030204" pitchFamily="34" charset="0"/>
              </a:rPr>
              <a:t>Portugal</a:t>
            </a:r>
            <a:r>
              <a:rPr lang="en-AU" sz="900">
                <a:solidFill>
                  <a:srgbClr val="0070C0"/>
                </a:solidFill>
                <a:latin typeface="Calibri" panose="020F0502020204030204" pitchFamily="34" charset="0"/>
                <a:cs typeface="Calibri" panose="020F0502020204030204" pitchFamily="34" charset="0"/>
              </a:rPr>
              <a:t> </a:t>
            </a:r>
            <a:r>
              <a:rPr lang="sv-SE" sz="900">
                <a:solidFill>
                  <a:srgbClr val="0070C0"/>
                </a:solidFill>
                <a:latin typeface="Calibri" panose="020F0502020204030204" pitchFamily="34" charset="0"/>
                <a:cs typeface="Calibri" panose="020F0502020204030204" pitchFamily="34" charset="0"/>
              </a:rPr>
              <a:t>- </a:t>
            </a:r>
            <a:r>
              <a:rPr lang="en-GB" sz="900">
                <a:solidFill>
                  <a:srgbClr val="0070C0"/>
                </a:solidFill>
                <a:latin typeface="Calibri" panose="020F0502020204030204" pitchFamily="34" charset="0"/>
                <a:cs typeface="Calibri" panose="020F0502020204030204" pitchFamily="34" charset="0"/>
              </a:rPr>
              <a:t>partial lockdown in most of the country, restrictions on non-essential movement, from 4 November until further notice. </a:t>
            </a:r>
            <a:endParaRPr lang="en-AU" sz="900">
              <a:solidFill>
                <a:srgbClr val="0070C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C4AA290-C6C1-47FF-801C-D85B9540E410}"/>
              </a:ext>
            </a:extLst>
          </p:cNvPr>
          <p:cNvPicPr>
            <a:picLocks noChangeAspect="1"/>
          </p:cNvPicPr>
          <p:nvPr/>
        </p:nvPicPr>
        <p:blipFill>
          <a:blip r:embed="rId2"/>
          <a:stretch>
            <a:fillRect/>
          </a:stretch>
        </p:blipFill>
        <p:spPr>
          <a:xfrm>
            <a:off x="19176" y="3415909"/>
            <a:ext cx="4904565" cy="1432387"/>
          </a:xfrm>
          <a:prstGeom prst="rect">
            <a:avLst/>
          </a:prstGeom>
        </p:spPr>
      </p:pic>
      <p:pic>
        <p:nvPicPr>
          <p:cNvPr id="12" name="Picture 11">
            <a:extLst>
              <a:ext uri="{FF2B5EF4-FFF2-40B4-BE49-F238E27FC236}">
                <a16:creationId xmlns:a16="http://schemas.microsoft.com/office/drawing/2014/main" id="{A1448A63-410E-43C1-9958-E91B95F569E0}"/>
              </a:ext>
            </a:extLst>
          </p:cNvPr>
          <p:cNvPicPr>
            <a:picLocks noChangeAspect="1"/>
          </p:cNvPicPr>
          <p:nvPr/>
        </p:nvPicPr>
        <p:blipFill>
          <a:blip r:embed="rId3"/>
          <a:stretch>
            <a:fillRect/>
          </a:stretch>
        </p:blipFill>
        <p:spPr>
          <a:xfrm>
            <a:off x="28581" y="1897260"/>
            <a:ext cx="4732386" cy="1359392"/>
          </a:xfrm>
          <a:prstGeom prst="rect">
            <a:avLst/>
          </a:prstGeom>
        </p:spPr>
      </p:pic>
      <p:pic>
        <p:nvPicPr>
          <p:cNvPr id="13" name="Picture 12">
            <a:extLst>
              <a:ext uri="{FF2B5EF4-FFF2-40B4-BE49-F238E27FC236}">
                <a16:creationId xmlns:a16="http://schemas.microsoft.com/office/drawing/2014/main" id="{1DA315BE-5E92-463F-ADD0-915965858AF3}"/>
              </a:ext>
            </a:extLst>
          </p:cNvPr>
          <p:cNvPicPr>
            <a:picLocks noChangeAspect="1"/>
          </p:cNvPicPr>
          <p:nvPr/>
        </p:nvPicPr>
        <p:blipFill>
          <a:blip r:embed="rId4"/>
          <a:stretch>
            <a:fillRect/>
          </a:stretch>
        </p:blipFill>
        <p:spPr>
          <a:xfrm>
            <a:off x="37125" y="322875"/>
            <a:ext cx="4990253" cy="1644632"/>
          </a:xfrm>
          <a:prstGeom prst="rect">
            <a:avLst/>
          </a:prstGeom>
        </p:spPr>
      </p:pic>
    </p:spTree>
    <p:extLst>
      <p:ext uri="{BB962C8B-B14F-4D97-AF65-F5344CB8AC3E}">
        <p14:creationId xmlns:p14="http://schemas.microsoft.com/office/powerpoint/2010/main" val="13056907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38D904-5BBC-4329-B086-01EB145525CE}"/>
              </a:ext>
            </a:extLst>
          </p:cNvPr>
          <p:cNvSpPr>
            <a:spLocks noGrp="1"/>
          </p:cNvSpPr>
          <p:nvPr>
            <p:ph type="body" sz="quarter" idx="20"/>
          </p:nvPr>
        </p:nvSpPr>
        <p:spPr>
          <a:xfrm>
            <a:off x="50890" y="339138"/>
            <a:ext cx="4911661" cy="4548907"/>
          </a:xfrm>
        </p:spPr>
        <p:txBody>
          <a:bodyPr>
            <a:normAutofit/>
          </a:bodyPr>
          <a:lstStyle/>
          <a:p>
            <a:r>
              <a:rPr lang="en-AU" sz="810" u="sng">
                <a:latin typeface="Calibri" panose="020F0502020204030204" pitchFamily="34" charset="0"/>
                <a:cs typeface="Calibri" panose="020F0502020204030204" pitchFamily="34" charset="0"/>
              </a:rPr>
              <a:t>Internal update</a:t>
            </a:r>
          </a:p>
          <a:p>
            <a:pPr marL="154351" indent="-154356">
              <a:buFont typeface="Arial" panose="020B0604020202020204" pitchFamily="34" charset="0"/>
              <a:buChar char="•"/>
            </a:pPr>
            <a:r>
              <a:rPr lang="en-AU" sz="810">
                <a:latin typeface="Calibri" panose="020F0502020204030204" pitchFamily="34" charset="0"/>
                <a:cs typeface="Calibri" panose="020F0502020204030204" pitchFamily="34" charset="0"/>
              </a:rPr>
              <a:t>405 known cases; 159 Sweden (31 last week. 7 so far this week), 47 Americas Region,  Belgium 197 (55 last week), and 2 India.</a:t>
            </a:r>
          </a:p>
          <a:p>
            <a:pPr marL="154351" indent="-154356">
              <a:buFont typeface="Arial" panose="020B0604020202020204" pitchFamily="34" charset="0"/>
              <a:buChar char="•"/>
            </a:pPr>
            <a:r>
              <a:rPr lang="en-AU" sz="810">
                <a:solidFill>
                  <a:srgbClr val="33373C"/>
                </a:solidFill>
                <a:latin typeface="Calibri" panose="020F0502020204030204" pitchFamily="34" charset="0"/>
                <a:cs typeface="Calibri" panose="020F0502020204030204" pitchFamily="34" charset="0"/>
              </a:rPr>
              <a:t>Business critical travel only – SharePoint updated, all bookings in the next month were contacted. Future bookings will be emailed.  </a:t>
            </a:r>
          </a:p>
          <a:p>
            <a:pPr marL="280384" lvl="1" indent="-154356"/>
            <a:r>
              <a:rPr lang="en-AU" sz="810">
                <a:latin typeface="Calibri" panose="020F0502020204030204" pitchFamily="34" charset="0"/>
                <a:cs typeface="Calibri" panose="020F0502020204030204" pitchFamily="34" charset="0"/>
              </a:rPr>
              <a:t>EU destinations are harder </a:t>
            </a:r>
            <a:r>
              <a:rPr lang="en-AU" sz="810" err="1">
                <a:latin typeface="Calibri" panose="020F0502020204030204" pitchFamily="34" charset="0"/>
                <a:cs typeface="Calibri" panose="020F0502020204030204" pitchFamily="34" charset="0"/>
              </a:rPr>
              <a:t>oncemore</a:t>
            </a:r>
            <a:r>
              <a:rPr lang="en-AU" sz="810">
                <a:latin typeface="Calibri" panose="020F0502020204030204" pitchFamily="34" charset="0"/>
                <a:cs typeface="Calibri" panose="020F0502020204030204" pitchFamily="34" charset="0"/>
              </a:rPr>
              <a:t> – some have mandatory quarantine periods on entry and/or reimposing testing. Expect Belgium to list VG Region as red in coming days. </a:t>
            </a:r>
          </a:p>
          <a:p>
            <a:pPr marL="154351" indent="-154356">
              <a:buFont typeface="Arial" panose="020B0604020202020204" pitchFamily="34" charset="0"/>
              <a:buChar char="•"/>
            </a:pPr>
            <a:r>
              <a:rPr lang="en-AU" sz="810">
                <a:latin typeface="Calibri" panose="020F0502020204030204" pitchFamily="34" charset="0"/>
                <a:cs typeface="Calibri" panose="020F0502020204030204" pitchFamily="34" charset="0"/>
              </a:rPr>
              <a:t>We are tracking developments for testing and exploring how these could complement our approach. </a:t>
            </a:r>
          </a:p>
          <a:p>
            <a:pPr marL="154351" indent="-154356">
              <a:buFont typeface="Arial" panose="020B0604020202020204" pitchFamily="34" charset="0"/>
              <a:buChar char="•"/>
            </a:pPr>
            <a:r>
              <a:rPr lang="en-AU" sz="810">
                <a:latin typeface="Calibri" panose="020F0502020204030204" pitchFamily="34" charset="0"/>
                <a:cs typeface="Calibri" panose="020F0502020204030204" pitchFamily="34" charset="0"/>
              </a:rPr>
              <a:t>Corporate Comms are re-looking at all of our visual communications. They will present options which can be used across our workspaces</a:t>
            </a:r>
          </a:p>
          <a:p>
            <a:pPr marL="280384" lvl="1" indent="-154356"/>
            <a:r>
              <a:rPr lang="en-AU" sz="810">
                <a:latin typeface="Calibri" panose="020F0502020204030204" pitchFamily="34" charset="0"/>
                <a:cs typeface="Calibri" panose="020F0502020204030204" pitchFamily="34" charset="0"/>
              </a:rPr>
              <a:t>The hub has been updated.</a:t>
            </a:r>
          </a:p>
          <a:p>
            <a:pPr marL="154351" indent="-154356">
              <a:buFont typeface="Arial" panose="020B0604020202020204" pitchFamily="34" charset="0"/>
              <a:buChar char="•"/>
            </a:pPr>
            <a:r>
              <a:rPr lang="en-AU" sz="810">
                <a:latin typeface="Calibri" panose="020F0502020204030204" pitchFamily="34" charset="0"/>
                <a:cs typeface="Calibri" panose="020F0502020204030204" pitchFamily="34" charset="0"/>
              </a:rPr>
              <a:t>Managers flow chart is being updated with the key change being that we look back 24hrs from symptoms. </a:t>
            </a:r>
          </a:p>
          <a:p>
            <a:r>
              <a:rPr lang="en-AU" sz="810" u="sng">
                <a:latin typeface="Calibri" panose="020F0502020204030204" pitchFamily="34" charset="0"/>
                <a:cs typeface="Calibri" panose="020F0502020204030204" pitchFamily="34" charset="0"/>
              </a:rPr>
              <a:t>Decisions (made)</a:t>
            </a:r>
          </a:p>
          <a:p>
            <a:pPr marL="154356" indent="-154356">
              <a:buFont typeface="Arial" panose="020B0604020202020204" pitchFamily="34" charset="0"/>
              <a:buChar char="•"/>
            </a:pPr>
            <a:r>
              <a:rPr lang="en-AU" sz="810">
                <a:solidFill>
                  <a:srgbClr val="33373C"/>
                </a:solidFill>
                <a:latin typeface="Calibri" panose="020F0502020204030204" pitchFamily="34" charset="0"/>
                <a:cs typeface="Calibri" panose="020F0502020204030204" pitchFamily="34" charset="0"/>
              </a:rPr>
              <a:t>Travel Business critical only.</a:t>
            </a:r>
          </a:p>
          <a:p>
            <a:pPr marL="154356" indent="-154356">
              <a:buFont typeface="Arial" panose="020B0604020202020204" pitchFamily="34" charset="0"/>
              <a:buChar char="•"/>
            </a:pPr>
            <a:r>
              <a:rPr lang="en-AU" sz="810">
                <a:solidFill>
                  <a:srgbClr val="33373C"/>
                </a:solidFill>
                <a:latin typeface="Calibri" panose="020F0502020204030204" pitchFamily="34" charset="0"/>
                <a:cs typeface="Calibri" panose="020F0502020204030204" pitchFamily="34" charset="0"/>
              </a:rPr>
              <a:t>Limit non necessary face to face interactions as much as possible. </a:t>
            </a:r>
          </a:p>
          <a:p>
            <a:pPr marL="154356" indent="-154356">
              <a:buFont typeface="Arial" panose="020B0604020202020204" pitchFamily="34" charset="0"/>
              <a:buChar char="•"/>
            </a:pPr>
            <a:r>
              <a:rPr lang="en-AU" sz="810">
                <a:solidFill>
                  <a:srgbClr val="33373C"/>
                </a:solidFill>
                <a:latin typeface="Calibri" panose="020F0502020204030204" pitchFamily="34" charset="0"/>
                <a:cs typeface="Calibri" panose="020F0502020204030204" pitchFamily="34" charset="0"/>
              </a:rPr>
              <a:t>Decrease congestion within our facilities and re-look at areas which may still be a cause of congestion.</a:t>
            </a:r>
          </a:p>
          <a:p>
            <a:pPr marL="154356" indent="-154356">
              <a:buFont typeface="Arial" panose="020B0604020202020204" pitchFamily="34" charset="0"/>
              <a:buChar char="•"/>
            </a:pPr>
            <a:r>
              <a:rPr lang="en-AU" sz="810">
                <a:solidFill>
                  <a:srgbClr val="33373C"/>
                </a:solidFill>
                <a:latin typeface="Calibri" panose="020F0502020204030204" pitchFamily="34" charset="0"/>
                <a:cs typeface="Calibri" panose="020F0502020204030204" pitchFamily="34" charset="0"/>
              </a:rPr>
              <a:t>Updated messaging and communication to employees who can work from home, and managers. </a:t>
            </a:r>
          </a:p>
          <a:p>
            <a:r>
              <a:rPr lang="en-AU" sz="810" u="sng">
                <a:latin typeface="Calibri" panose="020F0502020204030204" pitchFamily="34" charset="0"/>
                <a:cs typeface="Calibri" panose="020F0502020204030204" pitchFamily="34" charset="0"/>
              </a:rPr>
              <a:t>Challenges</a:t>
            </a:r>
          </a:p>
          <a:p>
            <a:pPr marL="154356" indent="-154356">
              <a:buFont typeface="Arial" panose="020B0604020202020204" pitchFamily="34" charset="0"/>
              <a:buChar char="•"/>
            </a:pPr>
            <a:r>
              <a:rPr lang="en-AU" sz="810">
                <a:latin typeface="Calibri" panose="020F0502020204030204" pitchFamily="34" charset="0"/>
                <a:cs typeface="Calibri" panose="020F0502020204030204" pitchFamily="34" charset="0"/>
              </a:rPr>
              <a:t>Maintaining a fact based approach and ensuring calm.</a:t>
            </a:r>
          </a:p>
          <a:p>
            <a:pPr marL="154356" indent="-154356">
              <a:buFont typeface="Arial" panose="020B0604020202020204" pitchFamily="34" charset="0"/>
              <a:buChar char="•"/>
            </a:pPr>
            <a:r>
              <a:rPr lang="en-AU" sz="810">
                <a:latin typeface="Calibri" panose="020F0502020204030204" pitchFamily="34" charset="0"/>
                <a:cs typeface="Calibri" panose="020F0502020204030204" pitchFamily="34" charset="0"/>
              </a:rPr>
              <a:t>‘</a:t>
            </a:r>
            <a:r>
              <a:rPr lang="en-AU" sz="810" err="1">
                <a:latin typeface="Calibri" panose="020F0502020204030204" pitchFamily="34" charset="0"/>
                <a:cs typeface="Calibri" panose="020F0502020204030204" pitchFamily="34" charset="0"/>
              </a:rPr>
              <a:t>COVID</a:t>
            </a:r>
            <a:r>
              <a:rPr lang="en-AU" sz="810">
                <a:latin typeface="Calibri" panose="020F0502020204030204" pitchFamily="34" charset="0"/>
                <a:cs typeface="Calibri" panose="020F0502020204030204" pitchFamily="34" charset="0"/>
              </a:rPr>
              <a:t> fatigue’– people become blind to the same messaging - social distance, maintain hand hygiene, and stay home if sick.  </a:t>
            </a:r>
            <a:r>
              <a:rPr lang="en-AU" sz="810" u="sng">
                <a:latin typeface="Calibri" panose="020F0502020204030204" pitchFamily="34" charset="0"/>
                <a:cs typeface="Calibri" panose="020F0502020204030204" pitchFamily="34" charset="0"/>
              </a:rPr>
              <a:t>Our first actions are still the right ones.</a:t>
            </a:r>
            <a:r>
              <a:rPr lang="en-AU" sz="810">
                <a:latin typeface="Calibri" panose="020F0502020204030204" pitchFamily="34" charset="0"/>
                <a:cs typeface="Calibri" panose="020F0502020204030204" pitchFamily="34" charset="0"/>
              </a:rPr>
              <a:t> </a:t>
            </a:r>
          </a:p>
          <a:p>
            <a:pPr marL="280389" lvl="1" indent="-154356"/>
            <a:r>
              <a:rPr lang="en-AU" sz="810">
                <a:latin typeface="Calibri" panose="020F0502020204030204" pitchFamily="34" charset="0"/>
                <a:cs typeface="Calibri" panose="020F0502020204030204" pitchFamily="34" charset="0"/>
              </a:rPr>
              <a:t>Compliance with our mitigation measures. </a:t>
            </a:r>
            <a:endParaRPr lang="en-AU" sz="810" u="sng">
              <a:latin typeface="Calibri" panose="020F0502020204030204" pitchFamily="34" charset="0"/>
              <a:cs typeface="Calibri" panose="020F0502020204030204" pitchFamily="34" charset="0"/>
            </a:endParaRPr>
          </a:p>
          <a:p>
            <a:pPr marL="154356" indent="-154356">
              <a:buFont typeface="Arial" panose="020B0604020202020204" pitchFamily="34" charset="0"/>
              <a:buChar char="•"/>
            </a:pPr>
            <a:r>
              <a:rPr lang="en-AU" sz="810">
                <a:latin typeface="Calibri" panose="020F0502020204030204" pitchFamily="34" charset="0"/>
                <a:cs typeface="Calibri" panose="020F0502020204030204" pitchFamily="34" charset="0"/>
              </a:rPr>
              <a:t>External factors; schools and changing government policy; cluster or outbreak in a critical team/supplier. </a:t>
            </a:r>
          </a:p>
        </p:txBody>
      </p:sp>
      <p:sp>
        <p:nvSpPr>
          <p:cNvPr id="5" name="Date Placeholder 4">
            <a:extLst>
              <a:ext uri="{FF2B5EF4-FFF2-40B4-BE49-F238E27FC236}">
                <a16:creationId xmlns:a16="http://schemas.microsoft.com/office/drawing/2014/main" id="{CD9642BA-1496-4574-B97E-3022E4C4D68B}"/>
              </a:ext>
            </a:extLst>
          </p:cNvPr>
          <p:cNvSpPr>
            <a:spLocks noGrp="1"/>
          </p:cNvSpPr>
          <p:nvPr>
            <p:ph type="dt" sz="half" idx="2"/>
          </p:nvPr>
        </p:nvSpPr>
        <p:spPr>
          <a:xfrm>
            <a:off x="360527" y="4919069"/>
            <a:ext cx="468293" cy="102194"/>
          </a:xfrm>
        </p:spPr>
        <p:txBody>
          <a:bodyPr/>
          <a:lstStyle/>
          <a:p>
            <a:r>
              <a:rPr lang="en-US"/>
              <a:t>2020.11 2</a:t>
            </a:r>
            <a:endParaRPr lang="en-GB"/>
          </a:p>
        </p:txBody>
      </p:sp>
      <p:sp>
        <p:nvSpPr>
          <p:cNvPr id="6" name="Footer Placeholder 5">
            <a:extLst>
              <a:ext uri="{FF2B5EF4-FFF2-40B4-BE49-F238E27FC236}">
                <a16:creationId xmlns:a16="http://schemas.microsoft.com/office/drawing/2014/main" id="{66590627-38EE-4F3F-820B-4B8C51BFF0E2}"/>
              </a:ext>
            </a:extLst>
          </p:cNvPr>
          <p:cNvSpPr>
            <a:spLocks noGrp="1"/>
          </p:cNvSpPr>
          <p:nvPr>
            <p:ph type="ftr" sz="quarter" idx="3"/>
          </p:nvPr>
        </p:nvSpPr>
        <p:spPr/>
        <p:txBody>
          <a:bodyPr/>
          <a:lstStyle/>
          <a:p>
            <a:r>
              <a:rPr lang="en-US" err="1"/>
              <a:t>COVID</a:t>
            </a:r>
            <a:r>
              <a:rPr lang="en-US"/>
              <a:t> Update, Daniel Nugent, Security Class: Proprietary</a:t>
            </a:r>
            <a:endParaRPr lang="en-GB"/>
          </a:p>
        </p:txBody>
      </p:sp>
      <p:sp>
        <p:nvSpPr>
          <p:cNvPr id="7" name="Slide Number Placeholder 6">
            <a:extLst>
              <a:ext uri="{FF2B5EF4-FFF2-40B4-BE49-F238E27FC236}">
                <a16:creationId xmlns:a16="http://schemas.microsoft.com/office/drawing/2014/main" id="{DE5E16B4-D0FE-424F-96C0-935EC4DAC739}"/>
              </a:ext>
            </a:extLst>
          </p:cNvPr>
          <p:cNvSpPr>
            <a:spLocks noGrp="1"/>
          </p:cNvSpPr>
          <p:nvPr>
            <p:ph type="sldNum" sz="quarter" idx="4"/>
          </p:nvPr>
        </p:nvSpPr>
        <p:spPr/>
        <p:txBody>
          <a:bodyPr/>
          <a:lstStyle/>
          <a:p>
            <a:fld id="{EECA8F73-ACC7-A64F-8F77-C8CBCE9A3AB4}" type="slidenum">
              <a:rPr lang="en-GB" smtClean="0"/>
              <a:pPr/>
              <a:t>8</a:t>
            </a:fld>
            <a:endParaRPr lang="en-GB"/>
          </a:p>
        </p:txBody>
      </p:sp>
      <p:pic>
        <p:nvPicPr>
          <p:cNvPr id="2" name="Picture 1">
            <a:extLst>
              <a:ext uri="{FF2B5EF4-FFF2-40B4-BE49-F238E27FC236}">
                <a16:creationId xmlns:a16="http://schemas.microsoft.com/office/drawing/2014/main" id="{9A2B20A8-3BE8-415C-BAD5-E4190FC4F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032" y="574721"/>
            <a:ext cx="3791934" cy="21645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001">
            <a:extLst>
              <a:ext uri="{FF2B5EF4-FFF2-40B4-BE49-F238E27FC236}">
                <a16:creationId xmlns:a16="http://schemas.microsoft.com/office/drawing/2014/main" id="{D94CDEBC-A0ED-42A6-8538-65BA04243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341" y="3075875"/>
            <a:ext cx="3510357" cy="170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4523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4">
            <a:extLst>
              <a:ext uri="{FF2B5EF4-FFF2-40B4-BE49-F238E27FC236}">
                <a16:creationId xmlns:a16="http://schemas.microsoft.com/office/drawing/2014/main" id="{C64E6072-9459-42FA-B257-674A60441996}"/>
              </a:ext>
            </a:extLst>
          </p:cNvPr>
          <p:cNvSpPr>
            <a:spLocks noGrp="1"/>
          </p:cNvSpPr>
          <p:nvPr>
            <p:ph type="dt" sz="half" idx="2"/>
          </p:nvPr>
        </p:nvSpPr>
        <p:spPr/>
        <p:txBody>
          <a:bodyPr/>
          <a:lstStyle/>
          <a:p>
            <a:r>
              <a:rPr lang="en-US"/>
              <a:t>2020.10 30</a:t>
            </a:r>
            <a:endParaRPr lang="en-GB"/>
          </a:p>
        </p:txBody>
      </p:sp>
      <p:sp>
        <p:nvSpPr>
          <p:cNvPr id="9" name="Footer Placeholder 5">
            <a:extLst>
              <a:ext uri="{FF2B5EF4-FFF2-40B4-BE49-F238E27FC236}">
                <a16:creationId xmlns:a16="http://schemas.microsoft.com/office/drawing/2014/main" id="{1F05173D-50C0-4E5B-A99F-57DB1CA597B9}"/>
              </a:ext>
            </a:extLst>
          </p:cNvPr>
          <p:cNvSpPr>
            <a:spLocks noGrp="1"/>
          </p:cNvSpPr>
          <p:nvPr>
            <p:ph type="ftr" sz="quarter" idx="3"/>
          </p:nvPr>
        </p:nvSpPr>
        <p:spPr/>
        <p:txBody>
          <a:bodyPr/>
          <a:lstStyle/>
          <a:p>
            <a:r>
              <a:rPr lang="en-US" err="1"/>
              <a:t>COVID</a:t>
            </a:r>
            <a:r>
              <a:rPr lang="en-US"/>
              <a:t> Update, Daniel Nugent, Security Class: Proprietary</a:t>
            </a:r>
            <a:endParaRPr lang="en-GB"/>
          </a:p>
        </p:txBody>
      </p:sp>
      <p:sp>
        <p:nvSpPr>
          <p:cNvPr id="7" name="Slide Number Placeholder 6">
            <a:extLst>
              <a:ext uri="{FF2B5EF4-FFF2-40B4-BE49-F238E27FC236}">
                <a16:creationId xmlns:a16="http://schemas.microsoft.com/office/drawing/2014/main" id="{36DF006F-6FE4-449A-9B23-5E6296ACBF34}"/>
              </a:ext>
            </a:extLst>
          </p:cNvPr>
          <p:cNvSpPr>
            <a:spLocks noGrp="1"/>
          </p:cNvSpPr>
          <p:nvPr>
            <p:ph type="sldNum" sz="quarter" idx="4"/>
          </p:nvPr>
        </p:nvSpPr>
        <p:spPr/>
        <p:txBody>
          <a:bodyPr/>
          <a:lstStyle/>
          <a:p>
            <a:fld id="{EECA8F73-ACC7-A64F-8F77-C8CBCE9A3AB4}" type="slidenum">
              <a:rPr lang="en-GB" smtClean="0"/>
              <a:pPr/>
              <a:t>9</a:t>
            </a:fld>
            <a:endParaRPr lang="en-GB"/>
          </a:p>
        </p:txBody>
      </p:sp>
      <p:sp>
        <p:nvSpPr>
          <p:cNvPr id="12" name="Rectangle 11">
            <a:extLst>
              <a:ext uri="{FF2B5EF4-FFF2-40B4-BE49-F238E27FC236}">
                <a16:creationId xmlns:a16="http://schemas.microsoft.com/office/drawing/2014/main" id="{4C546709-0EBB-47A0-870F-99C02E642FEF}"/>
              </a:ext>
            </a:extLst>
          </p:cNvPr>
          <p:cNvSpPr/>
          <p:nvPr/>
        </p:nvSpPr>
        <p:spPr>
          <a:xfrm>
            <a:off x="1850844" y="366253"/>
            <a:ext cx="4667559" cy="313932"/>
          </a:xfrm>
          <a:prstGeom prst="rect">
            <a:avLst/>
          </a:prstGeom>
        </p:spPr>
        <p:txBody>
          <a:bodyPr wrap="square">
            <a:spAutoFit/>
          </a:bodyPr>
          <a:lstStyle/>
          <a:p>
            <a:r>
              <a:rPr lang="en-AU" sz="1440" u="sng">
                <a:latin typeface="Calibri" panose="020F0502020204030204" pitchFamily="34" charset="0"/>
                <a:cs typeface="Calibri" panose="020F0502020204030204" pitchFamily="34" charset="0"/>
              </a:rPr>
              <a:t>Last week</a:t>
            </a:r>
            <a:r>
              <a:rPr lang="en-AU" sz="1440">
                <a:latin typeface="Calibri" panose="020F0502020204030204" pitchFamily="34" charset="0"/>
                <a:cs typeface="Calibri" panose="020F0502020204030204" pitchFamily="34" charset="0"/>
              </a:rPr>
              <a:t>				</a:t>
            </a:r>
            <a:r>
              <a:rPr lang="en-AU" sz="1440" u="sng">
                <a:latin typeface="Calibri" panose="020F0502020204030204" pitchFamily="34" charset="0"/>
                <a:cs typeface="Calibri" panose="020F0502020204030204" pitchFamily="34" charset="0"/>
              </a:rPr>
              <a:t>This week </a:t>
            </a:r>
            <a:endParaRPr lang="en-AU" sz="144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F8C1F5C-9A6A-4799-8378-68B4E42008DF}"/>
              </a:ext>
            </a:extLst>
          </p:cNvPr>
          <p:cNvPicPr>
            <a:picLocks noChangeAspect="1"/>
          </p:cNvPicPr>
          <p:nvPr/>
        </p:nvPicPr>
        <p:blipFill>
          <a:blip r:embed="rId2"/>
          <a:stretch>
            <a:fillRect/>
          </a:stretch>
        </p:blipFill>
        <p:spPr>
          <a:xfrm>
            <a:off x="252097" y="693726"/>
            <a:ext cx="3608391" cy="3171892"/>
          </a:xfrm>
          <a:prstGeom prst="rect">
            <a:avLst/>
          </a:prstGeom>
        </p:spPr>
      </p:pic>
      <p:pic>
        <p:nvPicPr>
          <p:cNvPr id="3" name="Picture 2">
            <a:extLst>
              <a:ext uri="{FF2B5EF4-FFF2-40B4-BE49-F238E27FC236}">
                <a16:creationId xmlns:a16="http://schemas.microsoft.com/office/drawing/2014/main" id="{81A7E720-CCB5-4F89-B78C-67F9A4E343A0}"/>
              </a:ext>
            </a:extLst>
          </p:cNvPr>
          <p:cNvPicPr>
            <a:picLocks noChangeAspect="1"/>
          </p:cNvPicPr>
          <p:nvPr/>
        </p:nvPicPr>
        <p:blipFill>
          <a:blip r:embed="rId3"/>
          <a:stretch>
            <a:fillRect/>
          </a:stretch>
        </p:blipFill>
        <p:spPr>
          <a:xfrm>
            <a:off x="4734660" y="693725"/>
            <a:ext cx="4015673" cy="3542397"/>
          </a:xfrm>
          <a:prstGeom prst="rect">
            <a:avLst/>
          </a:prstGeom>
        </p:spPr>
      </p:pic>
      <p:sp>
        <p:nvSpPr>
          <p:cNvPr id="4" name="Rectangle 3">
            <a:extLst>
              <a:ext uri="{FF2B5EF4-FFF2-40B4-BE49-F238E27FC236}">
                <a16:creationId xmlns:a16="http://schemas.microsoft.com/office/drawing/2014/main" id="{026FD1AD-89F3-401F-BECA-5C586373F3B3}"/>
              </a:ext>
            </a:extLst>
          </p:cNvPr>
          <p:cNvSpPr/>
          <p:nvPr/>
        </p:nvSpPr>
        <p:spPr>
          <a:xfrm>
            <a:off x="-13312" y="4016538"/>
            <a:ext cx="4573411" cy="757130"/>
          </a:xfrm>
          <a:prstGeom prst="rect">
            <a:avLst/>
          </a:prstGeom>
        </p:spPr>
        <p:txBody>
          <a:bodyPr>
            <a:spAutoFit/>
          </a:bodyPr>
          <a:lstStyle/>
          <a:p>
            <a:pPr marL="154356" indent="-154356">
              <a:buFont typeface="Arial" panose="020B0604020202020204" pitchFamily="34" charset="0"/>
              <a:buChar char="•"/>
            </a:pPr>
            <a:r>
              <a:rPr lang="en-US" sz="720">
                <a:solidFill>
                  <a:srgbClr val="0070C0"/>
                </a:solidFill>
                <a:latin typeface="Calibri" panose="020F0502020204030204" pitchFamily="34" charset="0"/>
                <a:cs typeface="Calibri" panose="020F0502020204030204" pitchFamily="34" charset="0"/>
              </a:rPr>
              <a:t>44.4m cases, 1.17m deaths. Last week, 2,9m new cases Europe cases up 36%, fatalities up 37%, ​11% more new cases in Americas. </a:t>
            </a:r>
          </a:p>
          <a:p>
            <a:pPr marL="280389" lvl="1" indent="-154356"/>
            <a:r>
              <a:rPr lang="en-US" sz="720">
                <a:solidFill>
                  <a:srgbClr val="0070C0"/>
                </a:solidFill>
                <a:latin typeface="Calibri" panose="020F0502020204030204" pitchFamily="34" charset="0"/>
                <a:cs typeface="Calibri" panose="020F0502020204030204" pitchFamily="34" charset="0"/>
              </a:rPr>
              <a:t>On the steepest rises since the start of the pandemic. Exponential increase in Europe. </a:t>
            </a:r>
          </a:p>
          <a:p>
            <a:pPr marL="154356" indent="-154356">
              <a:buFont typeface="Arial" panose="020B0604020202020204" pitchFamily="34" charset="0"/>
              <a:buChar char="•"/>
            </a:pPr>
            <a:r>
              <a:rPr lang="en-AU" sz="720" b="1">
                <a:latin typeface="Calibri" panose="020F0502020204030204" pitchFamily="34" charset="0"/>
                <a:cs typeface="Calibri" panose="020F0502020204030204" pitchFamily="34" charset="0"/>
              </a:rPr>
              <a:t>Europe </a:t>
            </a:r>
            <a:r>
              <a:rPr lang="en-AU" sz="720">
                <a:latin typeface="Calibri" panose="020F0502020204030204" pitchFamily="34" charset="0"/>
                <a:cs typeface="Calibri" panose="020F0502020204030204" pitchFamily="34" charset="0"/>
              </a:rPr>
              <a:t>–</a:t>
            </a:r>
            <a:r>
              <a:rPr lang="en-AU" sz="720">
                <a:solidFill>
                  <a:srgbClr val="0070C0"/>
                </a:solidFill>
                <a:latin typeface="Calibri" panose="020F0502020204030204" pitchFamily="34" charset="0"/>
                <a:cs typeface="Calibri" panose="020F0502020204030204" pitchFamily="34" charset="0"/>
              </a:rPr>
              <a:t>ECDC – 14 day new infection rate 360/100k people (+110). Highest in Czech 1481/100k), Belgium (1498/100k) and Slovenia (878/100k)</a:t>
            </a:r>
            <a:r>
              <a:rPr lang="en-AU" sz="720">
                <a:latin typeface="Calibri" panose="020F0502020204030204" pitchFamily="34" charset="0"/>
                <a:cs typeface="Calibri" panose="020F0502020204030204" pitchFamily="34" charset="0"/>
              </a:rPr>
              <a:t>. Sweden 15</a:t>
            </a:r>
            <a:r>
              <a:rPr lang="sv-SE" sz="720">
                <a:latin typeface="Calibri" panose="020F0502020204030204" pitchFamily="34" charset="0"/>
                <a:cs typeface="Calibri" panose="020F0502020204030204" pitchFamily="34" charset="0"/>
              </a:rPr>
              <a:t>9/100k</a:t>
            </a:r>
            <a:r>
              <a:rPr lang="en-AU" sz="720">
                <a:latin typeface="Calibri" panose="020F0502020204030204" pitchFamily="34" charset="0"/>
                <a:cs typeface="Calibri" panose="020F0502020204030204" pitchFamily="34" charset="0"/>
              </a:rPr>
              <a:t>. </a:t>
            </a:r>
            <a:r>
              <a:rPr lang="en-AU" sz="720">
                <a:solidFill>
                  <a:srgbClr val="0070C0"/>
                </a:solidFill>
                <a:latin typeface="Calibri" panose="020F0502020204030204" pitchFamily="34" charset="0"/>
                <a:cs typeface="Calibri" panose="020F0502020204030204" pitchFamily="34" charset="0"/>
              </a:rPr>
              <a:t>24 countries experiencing’s high and  increasing levels of hospitalisation.  </a:t>
            </a:r>
          </a:p>
        </p:txBody>
      </p:sp>
    </p:spTree>
    <p:extLst>
      <p:ext uri="{BB962C8B-B14F-4D97-AF65-F5344CB8AC3E}">
        <p14:creationId xmlns:p14="http://schemas.microsoft.com/office/powerpoint/2010/main" val="20458348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Volvo Cars">
  <a:themeElements>
    <a:clrScheme name="Volvo Cars">
      <a:dk1>
        <a:srgbClr val="000000"/>
      </a:dk1>
      <a:lt1>
        <a:srgbClr val="FFFFFF"/>
      </a:lt1>
      <a:dk2>
        <a:srgbClr val="000000"/>
      </a:dk2>
      <a:lt2>
        <a:srgbClr val="FFFFFF"/>
      </a:lt2>
      <a:accent1>
        <a:srgbClr val="3D567E"/>
      </a:accent1>
      <a:accent2>
        <a:srgbClr val="8897AF"/>
      </a:accent2>
      <a:accent3>
        <a:srgbClr val="A13432"/>
      </a:accent3>
      <a:accent4>
        <a:srgbClr val="D7A49C"/>
      </a:accent4>
      <a:accent5>
        <a:srgbClr val="68875C"/>
      </a:accent5>
      <a:accent6>
        <a:srgbClr val="A4AE9B"/>
      </a:accent6>
      <a:hlink>
        <a:srgbClr val="3D567E"/>
      </a:hlink>
      <a:folHlink>
        <a:srgbClr val="8897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20000"/>
          </a:lnSpc>
          <a:defRPr sz="1200" dirty="0">
            <a:latin typeface="Volvo Novum Light" panose="020B0303040502060204" pitchFamily="34" charset="77"/>
          </a:defRPr>
        </a:defPPr>
      </a:lstStyle>
    </a:txDef>
  </a:objectDefaults>
  <a:extraClrSchemeLst/>
  <a:extLst>
    <a:ext uri="{05A4C25C-085E-4340-85A3-A5531E510DB2}">
      <thm15:themeFamily xmlns:thm15="http://schemas.microsoft.com/office/thememl/2012/main" name="Agenda WEC 2019_09_23" id="{39121897-62C8-49C5-9970-4E763828C494}" vid="{0C506B95-2A4C-4DC7-9593-8FC44FF2BCF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olvo Cars (dark theme)">
  <a:themeElements>
    <a:clrScheme name="Volvo colours">
      <a:dk1>
        <a:srgbClr val="000000"/>
      </a:dk1>
      <a:lt1>
        <a:srgbClr val="FFFFFF"/>
      </a:lt1>
      <a:dk2>
        <a:srgbClr val="252A3A"/>
      </a:dk2>
      <a:lt2>
        <a:srgbClr val="3D567E"/>
      </a:lt2>
      <a:accent1>
        <a:srgbClr val="BF834B"/>
      </a:accent1>
      <a:accent2>
        <a:srgbClr val="D9B48B"/>
      </a:accent2>
      <a:accent3>
        <a:srgbClr val="A13432"/>
      </a:accent3>
      <a:accent4>
        <a:srgbClr val="D7A49C"/>
      </a:accent4>
      <a:accent5>
        <a:srgbClr val="68875C"/>
      </a:accent5>
      <a:accent6>
        <a:srgbClr val="A4AE9B"/>
      </a:accent6>
      <a:hlink>
        <a:srgbClr val="8897AF"/>
      </a:hlink>
      <a:folHlink>
        <a:srgbClr val="BFC8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20000"/>
          </a:lnSpc>
          <a:defRPr sz="1200" dirty="0">
            <a:latin typeface="Volvo Novum Light" panose="020B0303040502060204" pitchFamily="34" charset="77"/>
          </a:defRPr>
        </a:defPPr>
      </a:lstStyle>
    </a:txDef>
  </a:objectDefaults>
  <a:extraClrSchemeLst/>
  <a:extLst>
    <a:ext uri="{05A4C25C-085E-4340-85A3-A5531E510DB2}">
      <thm15:themeFamily xmlns:thm15="http://schemas.microsoft.com/office/thememl/2012/main" name="Agenda WEC 2019_09_23" id="{39121897-62C8-49C5-9970-4E763828C494}" vid="{DC7892D5-A819-4E26-9557-67049FF53C6D}"/>
    </a:ext>
  </a:extLst>
</a:theme>
</file>

<file path=ppt/theme/theme3.xml><?xml version="1.0" encoding="utf-8"?>
<a:theme xmlns:a="http://schemas.openxmlformats.org/drawingml/2006/main" name="15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4.xml><?xml version="1.0" encoding="utf-8"?>
<a:theme xmlns:a="http://schemas.openxmlformats.org/drawingml/2006/main" name="17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5.xml><?xml version="1.0" encoding="utf-8"?>
<a:theme xmlns:a="http://schemas.openxmlformats.org/drawingml/2006/main" name="1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6.xml><?xml version="1.0" encoding="utf-8"?>
<a:theme xmlns:a="http://schemas.openxmlformats.org/drawingml/2006/main" name="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7.xml><?xml version="1.0" encoding="utf-8"?>
<a:theme xmlns:a="http://schemas.openxmlformats.org/drawingml/2006/main" name="2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8.xml><?xml version="1.0" encoding="utf-8"?>
<a:theme xmlns:a="http://schemas.openxmlformats.org/drawingml/2006/main" name="3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ppt/theme/theme9.xml><?xml version="1.0" encoding="utf-8"?>
<a:theme xmlns:a="http://schemas.openxmlformats.org/drawingml/2006/main" name="4_Anpassad formgivning">
  <a:themeElements>
    <a:clrScheme name="Volvo">
      <a:dk1>
        <a:sysClr val="windowText" lastClr="000000"/>
      </a:dk1>
      <a:lt1>
        <a:sysClr val="window" lastClr="FFFFFF"/>
      </a:lt1>
      <a:dk2>
        <a:srgbClr val="1D3342"/>
      </a:dk2>
      <a:lt2>
        <a:srgbClr val="C3D5E5"/>
      </a:lt2>
      <a:accent1>
        <a:srgbClr val="4E5054"/>
      </a:accent1>
      <a:accent2>
        <a:srgbClr val="99999B"/>
      </a:accent2>
      <a:accent3>
        <a:srgbClr val="495662"/>
      </a:accent3>
      <a:accent4>
        <a:srgbClr val="5B7F95"/>
      </a:accent4>
      <a:accent5>
        <a:srgbClr val="4BACC6"/>
      </a:accent5>
      <a:accent6>
        <a:srgbClr val="D4D1C3"/>
      </a:accent6>
      <a:hlink>
        <a:srgbClr val="000000"/>
      </a:hlink>
      <a:folHlink>
        <a:srgbClr val="000000"/>
      </a:folHlink>
    </a:clrScheme>
    <a:fontScheme name="Volvo">
      <a:majorFont>
        <a:latin typeface="Volvo Broad Pro"/>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vo_Car_Corporation_2014_16x9 - Transparent - ActiveX.potx" id="{0D7E8684-0E8D-463E-AA3C-F0DEDC72E43F}" vid="{EDD8E80C-FB1F-4DFE-991E-39C55177F2D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d2f980-fa19-4138-a3da-939b8d2a60c8">
      <UserInfo>
        <DisplayName>Fredriksson, Anna</DisplayName>
        <AccountId>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6184CD585B4A478E2BD356D0AD9CDA" ma:contentTypeVersion="4" ma:contentTypeDescription="Create a new document." ma:contentTypeScope="" ma:versionID="038a541e6a1394eeda40a9c621ed5230">
  <xsd:schema xmlns:xsd="http://www.w3.org/2001/XMLSchema" xmlns:xs="http://www.w3.org/2001/XMLSchema" xmlns:p="http://schemas.microsoft.com/office/2006/metadata/properties" xmlns:ns2="c91f3414-9b49-46ac-996c-619389a50446" xmlns:ns3="fbd2f980-fa19-4138-a3da-939b8d2a60c8" targetNamespace="http://schemas.microsoft.com/office/2006/metadata/properties" ma:root="true" ma:fieldsID="0d019a8c1900112015bfbcad3dfd0702" ns2:_="" ns3:_="">
    <xsd:import namespace="c91f3414-9b49-46ac-996c-619389a50446"/>
    <xsd:import namespace="fbd2f980-fa19-4138-a3da-939b8d2a60c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1f3414-9b49-46ac-996c-619389a504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d2f980-fa19-4138-a3da-939b8d2a60c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D021FA-656A-4490-973D-2C7C50FA2376}">
  <ds:schemaRefs>
    <ds:schemaRef ds:uri="fbd2f980-fa19-4138-a3da-939b8d2a60c8"/>
    <ds:schemaRef ds:uri="http://purl.org/dc/elements/1.1/"/>
    <ds:schemaRef ds:uri="http://schemas.microsoft.com/office/2006/documentManagement/types"/>
    <ds:schemaRef ds:uri="http://purl.org/dc/dcmitype/"/>
    <ds:schemaRef ds:uri="http://schemas.openxmlformats.org/package/2006/metadata/core-properties"/>
    <ds:schemaRef ds:uri="http://www.w3.org/XML/1998/namespace"/>
    <ds:schemaRef ds:uri="http://schemas.microsoft.com/office/infopath/2007/PartnerControls"/>
    <ds:schemaRef ds:uri="c91f3414-9b49-46ac-996c-619389a5044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7178CBD-B593-4B0B-9D3A-1BB01442A07C}">
  <ds:schemaRefs>
    <ds:schemaRef ds:uri="http://schemas.microsoft.com/sharepoint/v3/contenttype/forms"/>
  </ds:schemaRefs>
</ds:datastoreItem>
</file>

<file path=customXml/itemProps3.xml><?xml version="1.0" encoding="utf-8"?>
<ds:datastoreItem xmlns:ds="http://schemas.openxmlformats.org/officeDocument/2006/customXml" ds:itemID="{407BC57D-013E-4FD4-9E43-F279B83E4609}">
  <ds:schemaRefs>
    <ds:schemaRef ds:uri="c91f3414-9b49-46ac-996c-619389a50446"/>
    <ds:schemaRef ds:uri="fbd2f980-fa19-4138-a3da-939b8d2a60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Agenda WEC 2019_09_23</Template>
  <TotalTime>1</TotalTime>
  <Words>1450</Words>
  <Application>Microsoft Office PowerPoint</Application>
  <PresentationFormat>Custom</PresentationFormat>
  <Paragraphs>152</Paragraphs>
  <Slides>15</Slides>
  <Notes>4</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15</vt:i4>
      </vt:variant>
    </vt:vector>
  </HeadingPairs>
  <TitlesOfParts>
    <vt:vector size="33" baseType="lpstr">
      <vt:lpstr>Open Sans</vt:lpstr>
      <vt:lpstr>Wingdings</vt:lpstr>
      <vt:lpstr>Arial</vt:lpstr>
      <vt:lpstr>Calibri</vt:lpstr>
      <vt:lpstr>Volvo Broad Pro</vt:lpstr>
      <vt:lpstr>Volvo Novum</vt:lpstr>
      <vt:lpstr>Volvo Novum Light</vt:lpstr>
      <vt:lpstr>Arial Narrow</vt:lpstr>
      <vt:lpstr>Volvo Novum Medium</vt:lpstr>
      <vt:lpstr>Volvo Cars</vt:lpstr>
      <vt:lpstr>Volvo Cars (dark theme)</vt:lpstr>
      <vt:lpstr>15_Anpassad formgivning</vt:lpstr>
      <vt:lpstr>17_Anpassad formgivning</vt:lpstr>
      <vt:lpstr>1_Anpassad formgivning</vt:lpstr>
      <vt:lpstr>Anpassad formgivning</vt:lpstr>
      <vt:lpstr>2_Anpassad formgivning</vt:lpstr>
      <vt:lpstr>3_Anpassad formgivning</vt:lpstr>
      <vt:lpstr>4_Anpassad formgivning</vt:lpstr>
      <vt:lpstr>People CMT Corona Virus CoVID-19   November 3 2020  </vt:lpstr>
      <vt:lpstr>People CMT Agenda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Belgium       Sweden</vt:lpstr>
      <vt:lpstr>PowerPoint Presentation</vt:lpstr>
      <vt:lpstr>PowerPoint Presentation</vt:lpstr>
      <vt:lpstr>PowerPoint Presentation</vt:lpstr>
      <vt:lpstr>Preventive actions to keep you safe at work  Our expert teams have been working tirelessly to prepare our work spaces for your return.  Here’s the latest on what’s been done to improve your health and safety at work.  </vt:lpstr>
      <vt:lpstr>PowerPoint Presentation</vt:lpstr>
    </vt:vector>
  </TitlesOfParts>
  <Company>Volvo Car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AMR (WEC) 23 september 019</dc:title>
  <dc:creator>Viklund, Stephanie</dc:creator>
  <cp:lastModifiedBy>Gustafsson, Michael</cp:lastModifiedBy>
  <cp:revision>2</cp:revision>
  <cp:lastPrinted>2019-12-12T08:23:37Z</cp:lastPrinted>
  <dcterms:created xsi:type="dcterms:W3CDTF">2019-09-13T07:08:38Z</dcterms:created>
  <dcterms:modified xsi:type="dcterms:W3CDTF">2020-11-05T14:32:07Z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ea2623-af8f-4fb8-b1cf-b63cc8e496aa_Enabled">
    <vt:lpwstr>True</vt:lpwstr>
  </property>
  <property fmtid="{D5CDD505-2E9C-101B-9397-08002B2CF9AE}" pid="3" name="MSIP_Label_7fea2623-af8f-4fb8-b1cf-b63cc8e496aa_SiteId">
    <vt:lpwstr>81fa766e-a349-4867-8bf4-ab35e250a08f</vt:lpwstr>
  </property>
  <property fmtid="{D5CDD505-2E9C-101B-9397-08002B2CF9AE}" pid="4" name="MSIP_Label_7fea2623-af8f-4fb8-b1cf-b63cc8e496aa_SetDate">
    <vt:lpwstr>2019-03-28T06:51:05.8847724Z</vt:lpwstr>
  </property>
  <property fmtid="{D5CDD505-2E9C-101B-9397-08002B2CF9AE}" pid="5" name="MSIP_Label_7fea2623-af8f-4fb8-b1cf-b63cc8e496aa_Name">
    <vt:lpwstr>Proprietary</vt:lpwstr>
  </property>
  <property fmtid="{D5CDD505-2E9C-101B-9397-08002B2CF9AE}" pid="6" name="MSIP_Label_7fea2623-af8f-4fb8-b1cf-b63cc8e496aa_Extended_MSFT_Method">
    <vt:lpwstr>Automatic</vt:lpwstr>
  </property>
  <property fmtid="{D5CDD505-2E9C-101B-9397-08002B2CF9AE}" pid="7" name="Sensitivity">
    <vt:lpwstr>Proprietary</vt:lpwstr>
  </property>
  <property fmtid="{D5CDD505-2E9C-101B-9397-08002B2CF9AE}" pid="8" name="ContentTypeId">
    <vt:lpwstr>0x010100F76184CD585B4A478E2BD356D0AD9CDA</vt:lpwstr>
  </property>
</Properties>
</file>